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5"/>
  </p:notesMasterIdLst>
  <p:sldIdLst>
    <p:sldId id="284" r:id="rId5"/>
    <p:sldId id="303" r:id="rId6"/>
    <p:sldId id="288" r:id="rId7"/>
    <p:sldId id="287" r:id="rId8"/>
    <p:sldId id="292" r:id="rId9"/>
    <p:sldId id="285" r:id="rId10"/>
    <p:sldId id="308" r:id="rId11"/>
    <p:sldId id="261" r:id="rId12"/>
    <p:sldId id="309" r:id="rId13"/>
    <p:sldId id="310" r:id="rId14"/>
    <p:sldId id="307" r:id="rId15"/>
    <p:sldId id="311" r:id="rId16"/>
    <p:sldId id="302" r:id="rId17"/>
    <p:sldId id="297" r:id="rId18"/>
    <p:sldId id="298" r:id="rId19"/>
    <p:sldId id="299" r:id="rId20"/>
    <p:sldId id="300" r:id="rId21"/>
    <p:sldId id="293" r:id="rId22"/>
    <p:sldId id="290" r:id="rId23"/>
    <p:sldId id="295"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28" userDrawn="1">
          <p15:clr>
            <a:srgbClr val="A4A3A4"/>
          </p15:clr>
        </p15:guide>
        <p15:guide id="2" pos="6216" userDrawn="1">
          <p15:clr>
            <a:srgbClr val="A4A3A4"/>
          </p15:clr>
        </p15:guide>
        <p15:guide id="3" pos="1440" userDrawn="1">
          <p15:clr>
            <a:srgbClr val="A4A3A4"/>
          </p15:clr>
        </p15:guide>
        <p15:guide id="4" orient="horz" pos="2352" userDrawn="1">
          <p15:clr>
            <a:srgbClr val="A4A3A4"/>
          </p15:clr>
        </p15:guide>
        <p15:guide id="5" orient="horz" pos="936" userDrawn="1">
          <p15:clr>
            <a:srgbClr val="A4A3A4"/>
          </p15:clr>
        </p15:guide>
        <p15:guide id="6" pos="3840" userDrawn="1">
          <p15:clr>
            <a:srgbClr val="A4A3A4"/>
          </p15:clr>
        </p15:guide>
        <p15:guide id="7" orient="horz" pos="31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C46A"/>
    <a:srgbClr val="97EFD3"/>
    <a:srgbClr val="F15574"/>
    <a:srgbClr val="F4EBE8"/>
    <a:srgbClr val="ECC4BF"/>
    <a:srgbClr val="C9ABA7"/>
    <a:srgbClr val="28282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5C47E90-7DE4-41B6-9744-A89CFFE74B19}" v="14" dt="2025-03-26T04:51:01.165"/>
    <p1510:client id="{8369178D-DE1F-4142-A160-8089543EC028}" v="1327" dt="2025-03-25T19:11:12.316"/>
    <p1510:client id="{BAB87407-F4B3-4711-A246-2858AE6D152D}" v="697" dt="2025-03-26T06:47:50.884"/>
    <p1510:client id="{D2197DF7-2463-475B-AF0E-B059B7834B4E}" v="79" dt="2025-03-26T08:10:17.581"/>
    <p1510:client id="{D21CA14D-90DC-483D-82C7-99E30BA83E55}" v="2" dt="2025-03-25T17:31:52.764"/>
    <p1510:client id="{ED4A7167-483F-4194-8525-14EAFC302FF1}" v="415" dt="2025-03-25T18:29:41.4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528"/>
        <p:guide pos="6216"/>
        <p:guide pos="1440"/>
        <p:guide orient="horz" pos="2352"/>
        <p:guide orient="horz" pos="936"/>
        <p:guide pos="3840"/>
        <p:guide orient="horz" pos="3144"/>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 Id="rId30" Type="http://schemas.microsoft.com/office/2015/10/relationships/revisionInfo" Target="revisionInfo.xml"/></Relationships>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38102F-BFA3-4357-9FA0-3A064E6F1B5A}" type="datetimeFigureOut">
              <a:rPr lang="en-US" smtClean="0"/>
              <a:t>3/26/2025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0D3DFC-11A7-4DDF-8AEE-A5ACE051EBF3}" type="slidenum">
              <a:rPr lang="en-US" smtClean="0"/>
              <a:t>‹#›</a:t>
            </a:fld>
            <a:endParaRPr lang="en-US"/>
          </a:p>
        </p:txBody>
      </p:sp>
    </p:spTree>
    <p:extLst>
      <p:ext uri="{BB962C8B-B14F-4D97-AF65-F5344CB8AC3E}">
        <p14:creationId xmlns:p14="http://schemas.microsoft.com/office/powerpoint/2010/main" val="2403009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accent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463040" y="2240280"/>
            <a:ext cx="4873752" cy="1709928"/>
          </a:xfrm>
        </p:spPr>
        <p:txBody>
          <a:bodyPr anchor="b">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463040" y="4014216"/>
            <a:ext cx="4873752" cy="630936"/>
          </a:xfrm>
        </p:spPr>
        <p:txBody>
          <a:bodyPr>
            <a:noAutofit/>
          </a:bodyPr>
          <a:lstStyle>
            <a:lvl1pPr marL="54864" indent="0" algn="l">
              <a:lnSpc>
                <a:spcPct val="120000"/>
              </a:lnSpc>
              <a:spcBef>
                <a:spcPts val="0"/>
              </a:spcBef>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7246779" y="812292"/>
            <a:ext cx="383462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37975914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meline">
    <p:bg>
      <p:bgPr>
        <a:solidFill>
          <a:schemeClr val="accent3"/>
        </a:solidFill>
        <a:effectLst/>
      </p:bgPr>
    </p:bg>
    <p:spTree>
      <p:nvGrpSpPr>
        <p:cNvPr id="1" name=""/>
        <p:cNvGrpSpPr/>
        <p:nvPr/>
      </p:nvGrpSpPr>
      <p:grpSpPr>
        <a:xfrm>
          <a:off x="0" y="0"/>
          <a:ext cx="0" cy="0"/>
          <a:chOff x="0" y="0"/>
          <a:chExt cx="0" cy="0"/>
        </a:xfrm>
      </p:grpSpPr>
      <p:sp>
        <p:nvSpPr>
          <p:cNvPr id="8" name="Google Shape;1251;p56">
            <a:extLst>
              <a:ext uri="{FF2B5EF4-FFF2-40B4-BE49-F238E27FC236}">
                <a16:creationId xmlns:a16="http://schemas.microsoft.com/office/drawing/2014/main" id="{5240ABBF-9F6E-51C2-3600-798F3A8C4868}"/>
              </a:ext>
            </a:extLst>
          </p:cNvPr>
          <p:cNvSpPr/>
          <p:nvPr userDrawn="1"/>
        </p:nvSpPr>
        <p:spPr>
          <a:xfrm>
            <a:off x="547230" y="194408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724FD7F3-2232-7463-6613-3EF2344BD063}"/>
              </a:ext>
            </a:extLst>
          </p:cNvPr>
          <p:cNvSpPr/>
          <p:nvPr userDrawn="1"/>
        </p:nvSpPr>
        <p:spPr>
          <a:xfrm>
            <a:off x="4922989" y="194696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234E24BE-6EC9-C62B-1B5F-EBE5C279EF38}"/>
              </a:ext>
            </a:extLst>
          </p:cNvPr>
          <p:cNvSpPr/>
          <p:nvPr userDrawn="1"/>
        </p:nvSpPr>
        <p:spPr>
          <a:xfrm>
            <a:off x="9225456" y="1924776"/>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F4987345-5BC3-6B09-35D1-118625B93B26}"/>
              </a:ext>
            </a:extLst>
          </p:cNvPr>
          <p:cNvSpPr/>
          <p:nvPr userDrawn="1"/>
        </p:nvSpPr>
        <p:spPr>
          <a:xfrm>
            <a:off x="2798649" y="3902220"/>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D24F97D8-E25C-583D-72FF-A9AD2A77A71F}"/>
              </a:ext>
            </a:extLst>
          </p:cNvPr>
          <p:cNvSpPr/>
          <p:nvPr userDrawn="1"/>
        </p:nvSpPr>
        <p:spPr>
          <a:xfrm>
            <a:off x="7156227" y="3880033"/>
            <a:ext cx="2529083" cy="2529083"/>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36" name="Text Placeholder 35">
            <a:extLst>
              <a:ext uri="{FF2B5EF4-FFF2-40B4-BE49-F238E27FC236}">
                <a16:creationId xmlns:a16="http://schemas.microsoft.com/office/drawing/2014/main" id="{C96B6B23-01AB-14E3-6F7D-14E56C8F7FB4}"/>
              </a:ext>
            </a:extLst>
          </p:cNvPr>
          <p:cNvSpPr>
            <a:spLocks noGrp="1"/>
          </p:cNvSpPr>
          <p:nvPr>
            <p:ph type="body" sz="quarter" idx="13"/>
          </p:nvPr>
        </p:nvSpPr>
        <p:spPr>
          <a:xfrm>
            <a:off x="458788"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0" name="Text Placeholder 35">
            <a:extLst>
              <a:ext uri="{FF2B5EF4-FFF2-40B4-BE49-F238E27FC236}">
                <a16:creationId xmlns:a16="http://schemas.microsoft.com/office/drawing/2014/main" id="{B5D9C006-6816-1398-2752-53296B2275E9}"/>
              </a:ext>
            </a:extLst>
          </p:cNvPr>
          <p:cNvSpPr>
            <a:spLocks noGrp="1"/>
          </p:cNvSpPr>
          <p:nvPr>
            <p:ph type="body" sz="quarter" idx="15"/>
          </p:nvPr>
        </p:nvSpPr>
        <p:spPr>
          <a:xfrm>
            <a:off x="4844975"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3" name="Text Placeholder 35">
            <a:extLst>
              <a:ext uri="{FF2B5EF4-FFF2-40B4-BE49-F238E27FC236}">
                <a16:creationId xmlns:a16="http://schemas.microsoft.com/office/drawing/2014/main" id="{5C67F012-5EC1-3C44-2545-C90EFB6C7AA3}"/>
              </a:ext>
            </a:extLst>
          </p:cNvPr>
          <p:cNvSpPr>
            <a:spLocks noGrp="1"/>
          </p:cNvSpPr>
          <p:nvPr>
            <p:ph type="body" sz="quarter" idx="17"/>
          </p:nvPr>
        </p:nvSpPr>
        <p:spPr>
          <a:xfrm>
            <a:off x="9137214" y="1836534"/>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39" name="Text Placeholder 35">
            <a:extLst>
              <a:ext uri="{FF2B5EF4-FFF2-40B4-BE49-F238E27FC236}">
                <a16:creationId xmlns:a16="http://schemas.microsoft.com/office/drawing/2014/main" id="{84C1F7B9-544F-1D65-F30E-22B977B0EA42}"/>
              </a:ext>
            </a:extLst>
          </p:cNvPr>
          <p:cNvSpPr>
            <a:spLocks noGrp="1"/>
          </p:cNvSpPr>
          <p:nvPr>
            <p:ph type="body" sz="quarter" idx="14"/>
          </p:nvPr>
        </p:nvSpPr>
        <p:spPr>
          <a:xfrm>
            <a:off x="2710407"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
        <p:nvSpPr>
          <p:cNvPr id="41" name="Text Placeholder 35">
            <a:extLst>
              <a:ext uri="{FF2B5EF4-FFF2-40B4-BE49-F238E27FC236}">
                <a16:creationId xmlns:a16="http://schemas.microsoft.com/office/drawing/2014/main" id="{F0785379-F700-62B9-BF17-703A87E29891}"/>
              </a:ext>
            </a:extLst>
          </p:cNvPr>
          <p:cNvSpPr>
            <a:spLocks noGrp="1"/>
          </p:cNvSpPr>
          <p:nvPr>
            <p:ph type="body" sz="quarter" idx="16"/>
          </p:nvPr>
        </p:nvSpPr>
        <p:spPr>
          <a:xfrm>
            <a:off x="7067985" y="3813978"/>
            <a:ext cx="2528887" cy="2528887"/>
          </a:xfrm>
          <a:prstGeom prst="ellipse">
            <a:avLst/>
          </a:prstGeom>
          <a:solidFill>
            <a:schemeClr val="accent5"/>
          </a:solidFill>
          <a:ln w="25400">
            <a:solidFill>
              <a:schemeClr val="tx2"/>
            </a:solidFill>
          </a:ln>
        </p:spPr>
        <p:txBody>
          <a:bodyPr tIns="274320"/>
          <a:lstStyle>
            <a:lvl1pPr marL="0" indent="0" algn="ctr">
              <a:lnSpc>
                <a:spcPct val="100000"/>
              </a:lnSpc>
              <a:spcBef>
                <a:spcPts val="0"/>
              </a:spcBef>
              <a:buNone/>
              <a:defRPr sz="2000">
                <a:latin typeface="+mj-lt"/>
              </a:defRPr>
            </a:lvl1pPr>
            <a:lvl2pPr marL="0" indent="0" algn="ctr">
              <a:lnSpc>
                <a:spcPct val="100000"/>
              </a:lnSpc>
              <a:spcBef>
                <a:spcPts val="600"/>
              </a:spcBef>
              <a:buNone/>
              <a:defRPr sz="1600"/>
            </a:lvl2pPr>
          </a:lstStyle>
          <a:p>
            <a:pPr lvl="0"/>
            <a:r>
              <a:rPr lang="en-US" noProof="0"/>
              <a:t>Click to edit Master text styles</a:t>
            </a:r>
          </a:p>
          <a:p>
            <a:pPr lvl="1"/>
            <a:r>
              <a:rPr lang="en-US" noProof="0"/>
              <a:t>Second level</a:t>
            </a:r>
          </a:p>
        </p:txBody>
      </p:sp>
    </p:spTree>
    <p:extLst>
      <p:ext uri="{BB962C8B-B14F-4D97-AF65-F5344CB8AC3E}">
        <p14:creationId xmlns:p14="http://schemas.microsoft.com/office/powerpoint/2010/main" val="22660068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bg>
      <p:bgPr>
        <a:solidFill>
          <a:schemeClr val="accent5"/>
        </a:solidFill>
        <a:effectLst/>
      </p:bgPr>
    </p:bg>
    <p:spTree>
      <p:nvGrpSpPr>
        <p:cNvPr id="1" name=""/>
        <p:cNvGrpSpPr/>
        <p:nvPr/>
      </p:nvGrpSpPr>
      <p:grpSpPr>
        <a:xfrm>
          <a:off x="0" y="0"/>
          <a:ext cx="0" cy="0"/>
          <a:chOff x="0" y="0"/>
          <a:chExt cx="0" cy="0"/>
        </a:xfrm>
      </p:grpSpPr>
      <p:sp>
        <p:nvSpPr>
          <p:cNvPr id="11" name="Google Shape;634;p42">
            <a:extLst>
              <a:ext uri="{FF2B5EF4-FFF2-40B4-BE49-F238E27FC236}">
                <a16:creationId xmlns:a16="http://schemas.microsoft.com/office/drawing/2014/main" id="{8B24251C-09A2-7EC7-D81E-7B4EC1A6C8FB}"/>
              </a:ext>
            </a:extLst>
          </p:cNvPr>
          <p:cNvSpPr/>
          <p:nvPr userDrawn="1"/>
        </p:nvSpPr>
        <p:spPr>
          <a:xfrm>
            <a:off x="1043969" y="2096168"/>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634;p42">
            <a:extLst>
              <a:ext uri="{FF2B5EF4-FFF2-40B4-BE49-F238E27FC236}">
                <a16:creationId xmlns:a16="http://schemas.microsoft.com/office/drawing/2014/main" id="{7095FC12-1305-9C50-D9A9-1BA4392374E6}"/>
              </a:ext>
            </a:extLst>
          </p:cNvPr>
          <p:cNvSpPr/>
          <p:nvPr userDrawn="1"/>
        </p:nvSpPr>
        <p:spPr>
          <a:xfrm>
            <a:off x="1043969" y="4160972"/>
            <a:ext cx="10271731" cy="1505316"/>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Title 22">
            <a:extLst>
              <a:ext uri="{FF2B5EF4-FFF2-40B4-BE49-F238E27FC236}">
                <a16:creationId xmlns:a16="http://schemas.microsoft.com/office/drawing/2014/main" id="{AA325A5B-8E43-DA35-85DE-66DB81C5F5AD}"/>
              </a:ext>
            </a:extLst>
          </p:cNvPr>
          <p:cNvSpPr>
            <a:spLocks noGrp="1"/>
          </p:cNvSpPr>
          <p:nvPr>
            <p:ph type="title"/>
          </p:nvPr>
        </p:nvSpPr>
        <p:spPr/>
        <p:txBody>
          <a:bodyPr/>
          <a:lstStyle/>
          <a:p>
            <a:r>
              <a:rPr lang="en-US" noProof="0"/>
              <a:t>Click to edit Master title style</a:t>
            </a:r>
          </a:p>
        </p:txBody>
      </p:sp>
      <p:sp>
        <p:nvSpPr>
          <p:cNvPr id="21" name="Text Placeholder 2">
            <a:extLst>
              <a:ext uri="{FF2B5EF4-FFF2-40B4-BE49-F238E27FC236}">
                <a16:creationId xmlns:a16="http://schemas.microsoft.com/office/drawing/2014/main" id="{BCA26A7E-435E-AFBA-FECA-047481A83CB8}"/>
              </a:ext>
            </a:extLst>
          </p:cNvPr>
          <p:cNvSpPr>
            <a:spLocks noGrp="1"/>
          </p:cNvSpPr>
          <p:nvPr>
            <p:ph type="body" idx="1"/>
          </p:nvPr>
        </p:nvSpPr>
        <p:spPr>
          <a:xfrm>
            <a:off x="892795" y="1920319"/>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3">
            <a:extLst>
              <a:ext uri="{FF2B5EF4-FFF2-40B4-BE49-F238E27FC236}">
                <a16:creationId xmlns:a16="http://schemas.microsoft.com/office/drawing/2014/main" id="{4A82CD3C-84E1-013B-FEDD-5B4008CD2B33}"/>
              </a:ext>
            </a:extLst>
          </p:cNvPr>
          <p:cNvSpPr>
            <a:spLocks noGrp="1"/>
          </p:cNvSpPr>
          <p:nvPr>
            <p:ph sz="half" idx="2"/>
          </p:nvPr>
        </p:nvSpPr>
        <p:spPr>
          <a:xfrm>
            <a:off x="4645152" y="2007884"/>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2" name="Text Placeholder 4">
            <a:extLst>
              <a:ext uri="{FF2B5EF4-FFF2-40B4-BE49-F238E27FC236}">
                <a16:creationId xmlns:a16="http://schemas.microsoft.com/office/drawing/2014/main" id="{42E5F6B0-4BF8-B61C-19DC-44EADF2C6A3E}"/>
              </a:ext>
            </a:extLst>
          </p:cNvPr>
          <p:cNvSpPr>
            <a:spLocks noGrp="1"/>
          </p:cNvSpPr>
          <p:nvPr>
            <p:ph type="body" sz="quarter" idx="3"/>
          </p:nvPr>
        </p:nvSpPr>
        <p:spPr>
          <a:xfrm>
            <a:off x="892795" y="4005858"/>
            <a:ext cx="10268712" cy="1505315"/>
          </a:xfrm>
          <a:solidFill>
            <a:schemeClr val="accent5"/>
          </a:solidFill>
          <a:ln w="25400">
            <a:solidFill>
              <a:schemeClr val="dk1"/>
            </a:solidFill>
          </a:ln>
        </p:spPr>
        <p:txBody>
          <a:bodyPr lIns="896112" rIns="6492240" anchor="ctr"/>
          <a:lstStyle>
            <a:lvl1pPr marL="0" indent="0">
              <a:lnSpc>
                <a:spcPct val="120000"/>
              </a:lnSpc>
              <a:spcBef>
                <a:spcPts val="0"/>
              </a:spcBef>
              <a:buNone/>
              <a:defRPr sz="20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20" name="Content Placeholder 3">
            <a:extLst>
              <a:ext uri="{FF2B5EF4-FFF2-40B4-BE49-F238E27FC236}">
                <a16:creationId xmlns:a16="http://schemas.microsoft.com/office/drawing/2014/main" id="{710FDC74-97A7-7CF9-8479-7DF70FE009C4}"/>
              </a:ext>
            </a:extLst>
          </p:cNvPr>
          <p:cNvSpPr>
            <a:spLocks noGrp="1"/>
          </p:cNvSpPr>
          <p:nvPr>
            <p:ph sz="half" idx="13"/>
          </p:nvPr>
        </p:nvSpPr>
        <p:spPr>
          <a:xfrm>
            <a:off x="4645152" y="4093420"/>
            <a:ext cx="6408671" cy="1330189"/>
          </a:xfrm>
        </p:spPr>
        <p:txBody>
          <a:bodyPr anchor="ctr"/>
          <a:lstStyle>
            <a:lvl1pPr marL="0" indent="-137160">
              <a:lnSpc>
                <a:spcPct val="100000"/>
              </a:lnSpc>
              <a:spcBef>
                <a:spcPts val="0"/>
              </a:spcBef>
              <a:buSzPct val="50000"/>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9" name="Slide Number Placeholder 8">
            <a:extLst>
              <a:ext uri="{FF2B5EF4-FFF2-40B4-BE49-F238E27FC236}">
                <a16:creationId xmlns:a16="http://schemas.microsoft.com/office/drawing/2014/main" id="{7EA9E27A-A5B9-7554-B03C-977DD0697109}"/>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8" name="Footer Placeholder 7">
            <a:extLst>
              <a:ext uri="{FF2B5EF4-FFF2-40B4-BE49-F238E27FC236}">
                <a16:creationId xmlns:a16="http://schemas.microsoft.com/office/drawing/2014/main" id="{10B2D671-9FA9-57ED-C5BB-EF64BEB1363E}"/>
              </a:ext>
            </a:extLst>
          </p:cNvPr>
          <p:cNvSpPr>
            <a:spLocks noGrp="1"/>
          </p:cNvSpPr>
          <p:nvPr>
            <p:ph type="ftr" sz="quarter" idx="11"/>
          </p:nvPr>
        </p:nvSpPr>
        <p:spPr/>
        <p:txBody>
          <a:bodyPr/>
          <a:lstStyle/>
          <a:p>
            <a:r>
              <a:rPr lang="en-US" noProof="0"/>
              <a:t>Presentation title</a:t>
            </a:r>
          </a:p>
        </p:txBody>
      </p:sp>
      <p:sp>
        <p:nvSpPr>
          <p:cNvPr id="7" name="Date Placeholder 6">
            <a:extLst>
              <a:ext uri="{FF2B5EF4-FFF2-40B4-BE49-F238E27FC236}">
                <a16:creationId xmlns:a16="http://schemas.microsoft.com/office/drawing/2014/main" id="{ECF944D9-3F95-D788-A7A5-9C541DBDE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780576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6481182" y="2106081"/>
            <a:ext cx="5056632"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5054248"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5048882"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4604512"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6358128" y="1956816"/>
            <a:ext cx="5047488"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6600154" y="2944368"/>
            <a:ext cx="4608576"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89090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CB1F4-E4E2-E27F-87D0-6DFE6637592C}"/>
              </a:ext>
            </a:extLst>
          </p:cNvPr>
          <p:cNvSpPr>
            <a:spLocks noGrp="1"/>
          </p:cNvSpPr>
          <p:nvPr>
            <p:ph type="title"/>
          </p:nvPr>
        </p:nvSpPr>
        <p:spPr/>
        <p:txBody>
          <a:bodyPr/>
          <a:lstStyle/>
          <a:p>
            <a:r>
              <a:rPr lang="en-US" noProof="0"/>
              <a:t>Click to edit Master title style</a:t>
            </a:r>
          </a:p>
        </p:txBody>
      </p:sp>
      <p:sp>
        <p:nvSpPr>
          <p:cNvPr id="7" name="Google Shape;1148;p53">
            <a:extLst>
              <a:ext uri="{FF2B5EF4-FFF2-40B4-BE49-F238E27FC236}">
                <a16:creationId xmlns:a16="http://schemas.microsoft.com/office/drawing/2014/main" id="{D76333E0-FAE0-3B63-28EE-BA834131593C}"/>
              </a:ext>
            </a:extLst>
          </p:cNvPr>
          <p:cNvSpPr/>
          <p:nvPr userDrawn="1"/>
        </p:nvSpPr>
        <p:spPr>
          <a:xfrm>
            <a:off x="837094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8;p53">
            <a:extLst>
              <a:ext uri="{FF2B5EF4-FFF2-40B4-BE49-F238E27FC236}">
                <a16:creationId xmlns:a16="http://schemas.microsoft.com/office/drawing/2014/main" id="{1BF10461-2A6D-BD12-B1D7-5A73DDD367A8}"/>
              </a:ext>
            </a:extLst>
          </p:cNvPr>
          <p:cNvSpPr/>
          <p:nvPr userDrawn="1"/>
        </p:nvSpPr>
        <p:spPr>
          <a:xfrm>
            <a:off x="4599233"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8;p53">
            <a:extLst>
              <a:ext uri="{FF2B5EF4-FFF2-40B4-BE49-F238E27FC236}">
                <a16:creationId xmlns:a16="http://schemas.microsoft.com/office/drawing/2014/main" id="{B21F23CA-8996-2ED3-865E-9CBB7B3DEF01}"/>
              </a:ext>
            </a:extLst>
          </p:cNvPr>
          <p:cNvSpPr/>
          <p:nvPr userDrawn="1"/>
        </p:nvSpPr>
        <p:spPr>
          <a:xfrm>
            <a:off x="808072" y="2106081"/>
            <a:ext cx="3249570" cy="3987012"/>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8" name="Text Placeholder 24">
            <a:extLst>
              <a:ext uri="{FF2B5EF4-FFF2-40B4-BE49-F238E27FC236}">
                <a16:creationId xmlns:a16="http://schemas.microsoft.com/office/drawing/2014/main" id="{BF16B1C6-54F0-43B5-701B-5ACB9DB37B75}"/>
              </a:ext>
            </a:extLst>
          </p:cNvPr>
          <p:cNvSpPr>
            <a:spLocks noGrp="1"/>
          </p:cNvSpPr>
          <p:nvPr>
            <p:ph type="body" sz="quarter" idx="14"/>
          </p:nvPr>
        </p:nvSpPr>
        <p:spPr>
          <a:xfrm>
            <a:off x="68580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1" name="Content Placeholder 3">
            <a:extLst>
              <a:ext uri="{FF2B5EF4-FFF2-40B4-BE49-F238E27FC236}">
                <a16:creationId xmlns:a16="http://schemas.microsoft.com/office/drawing/2014/main" id="{86A122E7-1CF8-0AB9-3407-6E725320DC62}"/>
              </a:ext>
            </a:extLst>
          </p:cNvPr>
          <p:cNvSpPr>
            <a:spLocks noGrp="1"/>
          </p:cNvSpPr>
          <p:nvPr>
            <p:ph sz="half" idx="2"/>
          </p:nvPr>
        </p:nvSpPr>
        <p:spPr>
          <a:xfrm>
            <a:off x="932688"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19" name="Text Placeholder 24">
            <a:extLst>
              <a:ext uri="{FF2B5EF4-FFF2-40B4-BE49-F238E27FC236}">
                <a16:creationId xmlns:a16="http://schemas.microsoft.com/office/drawing/2014/main" id="{9B6C5E12-67C8-B5AA-FC61-A40F6C388F8B}"/>
              </a:ext>
            </a:extLst>
          </p:cNvPr>
          <p:cNvSpPr>
            <a:spLocks noGrp="1"/>
          </p:cNvSpPr>
          <p:nvPr>
            <p:ph type="body" sz="quarter" idx="16"/>
          </p:nvPr>
        </p:nvSpPr>
        <p:spPr>
          <a:xfrm>
            <a:off x="4480560"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2" name="Content Placeholder 3">
            <a:extLst>
              <a:ext uri="{FF2B5EF4-FFF2-40B4-BE49-F238E27FC236}">
                <a16:creationId xmlns:a16="http://schemas.microsoft.com/office/drawing/2014/main" id="{92BD99C3-C1A1-E89B-FB77-6221D2FBE9A6}"/>
              </a:ext>
            </a:extLst>
          </p:cNvPr>
          <p:cNvSpPr>
            <a:spLocks noGrp="1"/>
          </p:cNvSpPr>
          <p:nvPr>
            <p:ph sz="half" idx="13"/>
          </p:nvPr>
        </p:nvSpPr>
        <p:spPr>
          <a:xfrm>
            <a:off x="4715873"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20" name="Text Placeholder 24">
            <a:extLst>
              <a:ext uri="{FF2B5EF4-FFF2-40B4-BE49-F238E27FC236}">
                <a16:creationId xmlns:a16="http://schemas.microsoft.com/office/drawing/2014/main" id="{F5C0C473-4EA8-206C-EDC5-DAF92DC87E7B}"/>
              </a:ext>
            </a:extLst>
          </p:cNvPr>
          <p:cNvSpPr>
            <a:spLocks noGrp="1"/>
          </p:cNvSpPr>
          <p:nvPr>
            <p:ph type="body" sz="quarter" idx="19"/>
          </p:nvPr>
        </p:nvSpPr>
        <p:spPr>
          <a:xfrm>
            <a:off x="8247888" y="1956816"/>
            <a:ext cx="3246120" cy="3986784"/>
          </a:xfrm>
          <a:solidFill>
            <a:schemeClr val="accent5"/>
          </a:solidFill>
          <a:ln w="25400">
            <a:solidFill>
              <a:schemeClr val="dk1"/>
            </a:solidFill>
          </a:ln>
        </p:spPr>
        <p:txBody>
          <a:bodyPr lIns="320040" tIns="502920"/>
          <a:lstStyle>
            <a:lvl1pPr marL="0" indent="0" algn="l">
              <a:buFont typeface="Arial" panose="020B0604020202020204" pitchFamily="34" charset="0"/>
              <a:buNone/>
              <a:defRPr sz="2000">
                <a:latin typeface="+mj-lt"/>
              </a:defRPr>
            </a:lvl1pPr>
          </a:lstStyle>
          <a:p>
            <a:pPr lvl="0"/>
            <a:r>
              <a:rPr lang="en-US" noProof="0"/>
              <a:t>Click to edit Master text styles</a:t>
            </a:r>
          </a:p>
        </p:txBody>
      </p:sp>
      <p:sp>
        <p:nvSpPr>
          <p:cNvPr id="23" name="Content Placeholder 3">
            <a:extLst>
              <a:ext uri="{FF2B5EF4-FFF2-40B4-BE49-F238E27FC236}">
                <a16:creationId xmlns:a16="http://schemas.microsoft.com/office/drawing/2014/main" id="{E3B2BF64-243E-E09B-24DD-86574712A72C}"/>
              </a:ext>
            </a:extLst>
          </p:cNvPr>
          <p:cNvSpPr>
            <a:spLocks noGrp="1"/>
          </p:cNvSpPr>
          <p:nvPr>
            <p:ph sz="half" idx="20"/>
          </p:nvPr>
        </p:nvSpPr>
        <p:spPr>
          <a:xfrm>
            <a:off x="8489914" y="2944368"/>
            <a:ext cx="2743200" cy="2785100"/>
          </a:xfrm>
        </p:spPr>
        <p:txBody>
          <a:bodyPr anchor="t"/>
          <a:lstStyle>
            <a:lvl1pPr marL="0" indent="0">
              <a:lnSpc>
                <a:spcPct val="100000"/>
              </a:lnSpc>
              <a:spcBef>
                <a:spcPts val="0"/>
              </a:spcBef>
              <a:buSzPct val="50000"/>
              <a:buNone/>
              <a:defRPr sz="1600"/>
            </a:lvl1pPr>
            <a:lvl2pPr marL="274320" indent="-137160">
              <a:lnSpc>
                <a:spcPct val="100000"/>
              </a:lnSpc>
              <a:spcBef>
                <a:spcPts val="0"/>
              </a:spcBef>
              <a:buSzPct val="50000"/>
              <a:defRPr sz="1400"/>
            </a:lvl2pPr>
            <a:lvl3pPr marL="411480" indent="-137160">
              <a:lnSpc>
                <a:spcPct val="100000"/>
              </a:lnSpc>
              <a:spcBef>
                <a:spcPts val="0"/>
              </a:spcBef>
              <a:buSzPct val="50000"/>
              <a:defRPr sz="1200"/>
            </a:lvl3pPr>
            <a:lvl4pPr marL="548640" indent="-137160">
              <a:lnSpc>
                <a:spcPct val="100000"/>
              </a:lnSpc>
              <a:spcBef>
                <a:spcPts val="0"/>
              </a:spcBef>
              <a:buSzPct val="50000"/>
              <a:defRPr sz="1100"/>
            </a:lvl4pPr>
            <a:lvl5pPr indent="-137160">
              <a:buSzPct val="50000"/>
              <a:defRPr sz="1100"/>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
        <p:nvSpPr>
          <p:cNvPr id="5" name="Slide Number Placeholder 4">
            <a:extLst>
              <a:ext uri="{FF2B5EF4-FFF2-40B4-BE49-F238E27FC236}">
                <a16:creationId xmlns:a16="http://schemas.microsoft.com/office/drawing/2014/main" id="{3A18DB23-E349-DF43-8126-A1F21B8C33C6}"/>
              </a:ext>
            </a:extLst>
          </p:cNvPr>
          <p:cNvSpPr>
            <a:spLocks noGrp="1"/>
          </p:cNvSpPr>
          <p:nvPr>
            <p:ph type="sldNum" sz="quarter" idx="12"/>
          </p:nvPr>
        </p:nvSpPr>
        <p:spPr/>
        <p:txBody>
          <a:body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6774F0D-57B5-C6EE-016C-501DC8D7E4F7}"/>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5DF0D283-938B-8E26-1C43-DC3AD65091B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2483168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accent2"/>
        </a:solidFill>
        <a:effectLst/>
      </p:bgPr>
    </p:bg>
    <p:spTree>
      <p:nvGrpSpPr>
        <p:cNvPr id="1" name=""/>
        <p:cNvGrpSpPr/>
        <p:nvPr/>
      </p:nvGrpSpPr>
      <p:grpSpPr>
        <a:xfrm>
          <a:off x="0" y="0"/>
          <a:ext cx="0" cy="0"/>
          <a:chOff x="0" y="0"/>
          <a:chExt cx="0" cy="0"/>
        </a:xfrm>
      </p:grpSpPr>
      <p:sp>
        <p:nvSpPr>
          <p:cNvPr id="7" name="Google Shape;327;p33">
            <a:extLst>
              <a:ext uri="{FF2B5EF4-FFF2-40B4-BE49-F238E27FC236}">
                <a16:creationId xmlns:a16="http://schemas.microsoft.com/office/drawing/2014/main" id="{E7EB222B-6CF5-9486-E495-4BBCFBA5DEE9}"/>
              </a:ext>
            </a:extLst>
          </p:cNvPr>
          <p:cNvSpPr/>
          <p:nvPr userDrawn="1"/>
        </p:nvSpPr>
        <p:spPr>
          <a:xfrm>
            <a:off x="5400719" y="1198578"/>
            <a:ext cx="6114430" cy="4794575"/>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9" name="Google Shape;328;p33">
            <a:extLst>
              <a:ext uri="{FF2B5EF4-FFF2-40B4-BE49-F238E27FC236}">
                <a16:creationId xmlns:a16="http://schemas.microsoft.com/office/drawing/2014/main" id="{1FEBC754-F0A8-F9F6-F804-7081E078D8F5}"/>
              </a:ext>
            </a:extLst>
          </p:cNvPr>
          <p:cNvSpPr/>
          <p:nvPr userDrawn="1"/>
        </p:nvSpPr>
        <p:spPr>
          <a:xfrm>
            <a:off x="5196524" y="838200"/>
            <a:ext cx="6114430" cy="49149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4" name="Title 1">
            <a:extLst>
              <a:ext uri="{FF2B5EF4-FFF2-40B4-BE49-F238E27FC236}">
                <a16:creationId xmlns:a16="http://schemas.microsoft.com/office/drawing/2014/main" id="{A8F8B0E5-D249-4F2F-16F0-7A9A49B95D39}"/>
              </a:ext>
            </a:extLst>
          </p:cNvPr>
          <p:cNvSpPr>
            <a:spLocks noGrp="1"/>
          </p:cNvSpPr>
          <p:nvPr>
            <p:ph type="title"/>
          </p:nvPr>
        </p:nvSpPr>
        <p:spPr>
          <a:xfrm>
            <a:off x="5978024" y="1783080"/>
            <a:ext cx="4959821" cy="1162762"/>
          </a:xfrm>
        </p:spPr>
        <p:txBody>
          <a:bodyPr/>
          <a:lstStyle>
            <a:lvl1pPr algn="l">
              <a:lnSpc>
                <a:spcPct val="90000"/>
              </a:lnSpc>
              <a:defRPr/>
            </a:lvl1pPr>
          </a:lstStyle>
          <a:p>
            <a:r>
              <a:rPr lang="en-US" noProof="0"/>
              <a:t>Click to edit Master title style</a:t>
            </a:r>
          </a:p>
        </p:txBody>
      </p:sp>
      <p:sp>
        <p:nvSpPr>
          <p:cNvPr id="19" name="Picture Placeholder 18">
            <a:extLst>
              <a:ext uri="{FF2B5EF4-FFF2-40B4-BE49-F238E27FC236}">
                <a16:creationId xmlns:a16="http://schemas.microsoft.com/office/drawing/2014/main" id="{52CFE759-845E-6170-DB8C-EA3FA075BBC8}"/>
              </a:ext>
            </a:extLst>
          </p:cNvPr>
          <p:cNvSpPr>
            <a:spLocks noGrp="1"/>
          </p:cNvSpPr>
          <p:nvPr>
            <p:ph type="pic" sz="quarter" idx="13"/>
          </p:nvPr>
        </p:nvSpPr>
        <p:spPr>
          <a:xfrm>
            <a:off x="0" y="0"/>
            <a:ext cx="4351128" cy="6858000"/>
          </a:xfrm>
          <a:solidFill>
            <a:schemeClr val="accent5"/>
          </a:solidFill>
        </p:spPr>
        <p:txBody>
          <a:bodyPr anchor="ctr"/>
          <a:lstStyle>
            <a:lvl1pPr marL="0" indent="0" algn="ctr">
              <a:buNone/>
              <a:defRPr/>
            </a:lvl1pPr>
          </a:lstStyle>
          <a:p>
            <a:r>
              <a:rPr lang="en-US" noProof="0"/>
              <a:t>Click icon to add picture</a:t>
            </a:r>
          </a:p>
        </p:txBody>
      </p:sp>
      <p:sp>
        <p:nvSpPr>
          <p:cNvPr id="15" name="Content Placeholder 2">
            <a:extLst>
              <a:ext uri="{FF2B5EF4-FFF2-40B4-BE49-F238E27FC236}">
                <a16:creationId xmlns:a16="http://schemas.microsoft.com/office/drawing/2014/main" id="{77189B6C-4236-0B00-D585-EEE5183EC3B5}"/>
              </a:ext>
            </a:extLst>
          </p:cNvPr>
          <p:cNvSpPr>
            <a:spLocks noGrp="1"/>
          </p:cNvSpPr>
          <p:nvPr>
            <p:ph idx="1"/>
          </p:nvPr>
        </p:nvSpPr>
        <p:spPr>
          <a:xfrm>
            <a:off x="5961888" y="2944368"/>
            <a:ext cx="4818888" cy="2130552"/>
          </a:xfrm>
        </p:spPr>
        <p:txBody>
          <a:bodyPr/>
          <a:lstStyle>
            <a:lvl1pPr marL="0" indent="0">
              <a:lnSpc>
                <a:spcPct val="10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sp>
        <p:nvSpPr>
          <p:cNvPr id="5" name="Slide Number Placeholder 4">
            <a:extLst>
              <a:ext uri="{FF2B5EF4-FFF2-40B4-BE49-F238E27FC236}">
                <a16:creationId xmlns:a16="http://schemas.microsoft.com/office/drawing/2014/main" id="{22D37E9B-F86D-C91D-23CC-19F188DE83F6}"/>
              </a:ext>
            </a:extLst>
          </p:cNvPr>
          <p:cNvSpPr>
            <a:spLocks noGrp="1"/>
          </p:cNvSpPr>
          <p:nvPr>
            <p:ph type="sldNum" sz="quarter" idx="12"/>
          </p:nvPr>
        </p:nvSpPr>
        <p:spPr>
          <a:xfrm>
            <a:off x="8072901" y="6400904"/>
            <a:ext cx="365760" cy="246888"/>
          </a:xfrm>
        </p:spPr>
        <p:txBody>
          <a:bodyPr/>
          <a:lstStyle/>
          <a:p>
            <a:fld id="{8D0AFDD5-844D-364D-8AEC-50CF4D36D55D}" type="slidenum">
              <a:rPr lang="en-US" noProof="0" smtClean="0"/>
              <a:pPr/>
              <a:t>‹#›</a:t>
            </a:fld>
            <a:endParaRPr lang="en-US" noProof="0"/>
          </a:p>
        </p:txBody>
      </p:sp>
      <p:cxnSp>
        <p:nvCxnSpPr>
          <p:cNvPr id="21" name="Straight Connector 20">
            <a:extLst>
              <a:ext uri="{FF2B5EF4-FFF2-40B4-BE49-F238E27FC236}">
                <a16:creationId xmlns:a16="http://schemas.microsoft.com/office/drawing/2014/main" id="{CB55B0F1-C1EF-3790-A994-C8C4BB61CCB9}"/>
              </a:ext>
            </a:extLst>
          </p:cNvPr>
          <p:cNvCxnSpPr>
            <a:cxnSpLocks/>
          </p:cNvCxnSpPr>
          <p:nvPr/>
        </p:nvCxnSpPr>
        <p:spPr>
          <a:xfrm>
            <a:off x="4351128" y="6532618"/>
            <a:ext cx="369308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D4F275B-2CE9-CD3C-081E-0B79C125257E}"/>
              </a:ext>
            </a:extLst>
          </p:cNvPr>
          <p:cNvCxnSpPr>
            <a:cxnSpLocks/>
          </p:cNvCxnSpPr>
          <p:nvPr/>
        </p:nvCxnSpPr>
        <p:spPr>
          <a:xfrm>
            <a:off x="8467344" y="6527001"/>
            <a:ext cx="3724656" cy="561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2723120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hank you">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E09AA4F6-9CBF-53A8-8FE8-0BAB0E7DC989}"/>
              </a:ext>
            </a:extLst>
          </p:cNvPr>
          <p:cNvSpPr/>
          <p:nvPr userDrawn="1"/>
        </p:nvSpPr>
        <p:spPr>
          <a:xfrm>
            <a:off x="1062566" y="1161412"/>
            <a:ext cx="10221119" cy="483174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0" name="Google Shape;328;p33">
            <a:extLst>
              <a:ext uri="{FF2B5EF4-FFF2-40B4-BE49-F238E27FC236}">
                <a16:creationId xmlns:a16="http://schemas.microsoft.com/office/drawing/2014/main" id="{CBE4E0BD-29C0-46EA-4A2D-401DD12AEC12}"/>
              </a:ext>
            </a:extLst>
          </p:cNvPr>
          <p:cNvSpPr/>
          <p:nvPr userDrawn="1"/>
        </p:nvSpPr>
        <p:spPr>
          <a:xfrm>
            <a:off x="858371" y="800100"/>
            <a:ext cx="10221119" cy="4953001"/>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D27EDEC9-86BE-FDB1-3BAE-F5FF0934CA0A}"/>
              </a:ext>
            </a:extLst>
          </p:cNvPr>
          <p:cNvSpPr>
            <a:spLocks noGrp="1"/>
          </p:cNvSpPr>
          <p:nvPr>
            <p:ph type="ctrTitle"/>
          </p:nvPr>
        </p:nvSpPr>
        <p:spPr>
          <a:xfrm>
            <a:off x="1527048" y="1901952"/>
            <a:ext cx="4873752" cy="1709928"/>
          </a:xfrm>
        </p:spPr>
        <p:txBody>
          <a:bodyPr anchor="t">
            <a:noAutofit/>
          </a:bodyPr>
          <a:lstStyle>
            <a:lvl1pPr marL="0" indent="0" algn="l">
              <a:lnSpc>
                <a:spcPct val="90000"/>
              </a:lnSpc>
              <a:defRPr sz="6000"/>
            </a:lvl1pPr>
          </a:lstStyle>
          <a:p>
            <a:r>
              <a:rPr lang="en-US" noProof="0"/>
              <a:t>Click to edit Master title style</a:t>
            </a:r>
          </a:p>
        </p:txBody>
      </p:sp>
      <p:sp>
        <p:nvSpPr>
          <p:cNvPr id="3" name="Subtitle 2">
            <a:extLst>
              <a:ext uri="{FF2B5EF4-FFF2-40B4-BE49-F238E27FC236}">
                <a16:creationId xmlns:a16="http://schemas.microsoft.com/office/drawing/2014/main" id="{61EF6069-AEE4-3455-508E-4B9EE30F0CB8}"/>
              </a:ext>
            </a:extLst>
          </p:cNvPr>
          <p:cNvSpPr>
            <a:spLocks noGrp="1"/>
          </p:cNvSpPr>
          <p:nvPr>
            <p:ph type="subTitle" idx="1"/>
          </p:nvPr>
        </p:nvSpPr>
        <p:spPr>
          <a:xfrm>
            <a:off x="1527048" y="3108960"/>
            <a:ext cx="3913632" cy="1883664"/>
          </a:xfrm>
        </p:spPr>
        <p:txBody>
          <a:bodyPr>
            <a:noAutofit/>
          </a:bodyPr>
          <a:lstStyle>
            <a:lvl1pPr marL="0" indent="0" algn="l">
              <a:lnSpc>
                <a:spcPct val="100000"/>
              </a:lnSpc>
              <a:spcBef>
                <a:spcPts val="1000"/>
              </a:spcBef>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p>
        </p:txBody>
      </p:sp>
      <p:sp>
        <p:nvSpPr>
          <p:cNvPr id="15" name="Picture Placeholder 13">
            <a:extLst>
              <a:ext uri="{FF2B5EF4-FFF2-40B4-BE49-F238E27FC236}">
                <a16:creationId xmlns:a16="http://schemas.microsoft.com/office/drawing/2014/main" id="{BEF410E3-CEC7-640A-C8FD-08419E6C3300}"/>
              </a:ext>
            </a:extLst>
          </p:cNvPr>
          <p:cNvSpPr>
            <a:spLocks noGrp="1"/>
          </p:cNvSpPr>
          <p:nvPr>
            <p:ph type="pic" sz="quarter" idx="10"/>
          </p:nvPr>
        </p:nvSpPr>
        <p:spPr>
          <a:xfrm>
            <a:off x="6443482" y="812292"/>
            <a:ext cx="4636008" cy="4928616"/>
          </a:xfr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lgn="ctr">
              <a:buNone/>
              <a:defRPr lang="en-US" sz="1800">
                <a:solidFill>
                  <a:schemeClr val="tx1"/>
                </a:solidFill>
              </a:defRPr>
            </a:lvl1pPr>
          </a:lstStyle>
          <a:p>
            <a:pPr marL="0" lvl="0" algn="ctr"/>
            <a:r>
              <a:rPr lang="en-US" noProof="0"/>
              <a:t>Click icon to add picture</a:t>
            </a:r>
          </a:p>
        </p:txBody>
      </p:sp>
    </p:spTree>
    <p:extLst>
      <p:ext uri="{BB962C8B-B14F-4D97-AF65-F5344CB8AC3E}">
        <p14:creationId xmlns:p14="http://schemas.microsoft.com/office/powerpoint/2010/main" val="702356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reserve="1">
  <p:cSld name="Title Only">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FABFF-AED1-441E-410D-E91E5B9EA6C0}"/>
              </a:ext>
            </a:extLst>
          </p:cNvPr>
          <p:cNvSpPr>
            <a:spLocks noGrp="1"/>
          </p:cNvSpPr>
          <p:nvPr>
            <p:ph type="title"/>
          </p:nvPr>
        </p:nvSpPr>
        <p:spPr/>
        <p:txBody>
          <a:bodyPr/>
          <a:lstStyle/>
          <a:p>
            <a:r>
              <a:rPr lang="en-US" noProof="0"/>
              <a:t>Click to edit Master title style</a:t>
            </a:r>
          </a:p>
        </p:txBody>
      </p:sp>
      <p:sp>
        <p:nvSpPr>
          <p:cNvPr id="5" name="Slide Number Placeholder 4">
            <a:extLst>
              <a:ext uri="{FF2B5EF4-FFF2-40B4-BE49-F238E27FC236}">
                <a16:creationId xmlns:a16="http://schemas.microsoft.com/office/drawing/2014/main" id="{A21D9EB3-189A-FE0F-8C95-73C3378150D7}"/>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4" name="Footer Placeholder 3">
            <a:extLst>
              <a:ext uri="{FF2B5EF4-FFF2-40B4-BE49-F238E27FC236}">
                <a16:creationId xmlns:a16="http://schemas.microsoft.com/office/drawing/2014/main" id="{7C680446-577A-69FB-646E-AF1DA4134A2C}"/>
              </a:ext>
            </a:extLst>
          </p:cNvPr>
          <p:cNvSpPr>
            <a:spLocks noGrp="1"/>
          </p:cNvSpPr>
          <p:nvPr>
            <p:ph type="ftr" sz="quarter" idx="11"/>
          </p:nvPr>
        </p:nvSpPr>
        <p:spPr/>
        <p:txBody>
          <a:bodyPr/>
          <a:lstStyle/>
          <a:p>
            <a:r>
              <a:rPr lang="en-US" noProof="0"/>
              <a:t>Presentation title</a:t>
            </a:r>
          </a:p>
        </p:txBody>
      </p:sp>
      <p:sp>
        <p:nvSpPr>
          <p:cNvPr id="3" name="Date Placeholder 2">
            <a:extLst>
              <a:ext uri="{FF2B5EF4-FFF2-40B4-BE49-F238E27FC236}">
                <a16:creationId xmlns:a16="http://schemas.microsoft.com/office/drawing/2014/main" id="{330E09C2-379A-DC94-A05D-1A629B3410E2}"/>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415434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4"/>
        </a:solid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72A2AC-7ED9-922C-AFA3-C7474D933A2A}"/>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3" name="Footer Placeholder 2">
            <a:extLst>
              <a:ext uri="{FF2B5EF4-FFF2-40B4-BE49-F238E27FC236}">
                <a16:creationId xmlns:a16="http://schemas.microsoft.com/office/drawing/2014/main" id="{C0D73C7A-2028-226F-C1ED-1807BD3B92FC}"/>
              </a:ext>
            </a:extLst>
          </p:cNvPr>
          <p:cNvSpPr>
            <a:spLocks noGrp="1"/>
          </p:cNvSpPr>
          <p:nvPr>
            <p:ph type="ftr" sz="quarter" idx="11"/>
          </p:nvPr>
        </p:nvSpPr>
        <p:spPr/>
        <p:txBody>
          <a:bodyPr/>
          <a:lstStyle/>
          <a:p>
            <a:r>
              <a:rPr lang="en-US" noProof="0"/>
              <a:t>Presentation title</a:t>
            </a:r>
          </a:p>
        </p:txBody>
      </p:sp>
      <p:sp>
        <p:nvSpPr>
          <p:cNvPr id="2" name="Date Placeholder 1">
            <a:extLst>
              <a:ext uri="{FF2B5EF4-FFF2-40B4-BE49-F238E27FC236}">
                <a16:creationId xmlns:a16="http://schemas.microsoft.com/office/drawing/2014/main" id="{1925B8F9-3C91-FD08-87E3-6E39B35BCF9F}"/>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3916245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8" name="Google Shape;1251;p56">
            <a:extLst>
              <a:ext uri="{FF2B5EF4-FFF2-40B4-BE49-F238E27FC236}">
                <a16:creationId xmlns:a16="http://schemas.microsoft.com/office/drawing/2014/main" id="{5BDBB369-4213-AA70-D2DD-33F4E9E1F195}"/>
              </a:ext>
            </a:extLst>
          </p:cNvPr>
          <p:cNvSpPr/>
          <p:nvPr userDrawn="1"/>
        </p:nvSpPr>
        <p:spPr>
          <a:xfrm>
            <a:off x="1072604" y="2550039"/>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Google Shape;1251;p56">
            <a:extLst>
              <a:ext uri="{FF2B5EF4-FFF2-40B4-BE49-F238E27FC236}">
                <a16:creationId xmlns:a16="http://schemas.microsoft.com/office/drawing/2014/main" id="{3BF27898-0ACC-24EB-589A-96F29C94157A}"/>
              </a:ext>
            </a:extLst>
          </p:cNvPr>
          <p:cNvSpPr/>
          <p:nvPr userDrawn="1"/>
        </p:nvSpPr>
        <p:spPr>
          <a:xfrm>
            <a:off x="3235665" y="2522510"/>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251;p56">
            <a:extLst>
              <a:ext uri="{FF2B5EF4-FFF2-40B4-BE49-F238E27FC236}">
                <a16:creationId xmlns:a16="http://schemas.microsoft.com/office/drawing/2014/main" id="{62CA34BE-87A5-8F47-C395-886E6870CF67}"/>
              </a:ext>
            </a:extLst>
          </p:cNvPr>
          <p:cNvSpPr/>
          <p:nvPr userDrawn="1"/>
        </p:nvSpPr>
        <p:spPr>
          <a:xfrm>
            <a:off x="5415148" y="2513962"/>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4" name="Google Shape;1251;p56">
            <a:extLst>
              <a:ext uri="{FF2B5EF4-FFF2-40B4-BE49-F238E27FC236}">
                <a16:creationId xmlns:a16="http://schemas.microsoft.com/office/drawing/2014/main" id="{E432D5F8-7F62-B5A0-F3AC-814BFBEEB0ED}"/>
              </a:ext>
            </a:extLst>
          </p:cNvPr>
          <p:cNvSpPr/>
          <p:nvPr userDrawn="1"/>
        </p:nvSpPr>
        <p:spPr>
          <a:xfrm>
            <a:off x="7530416" y="2524926"/>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6" name="Google Shape;1251;p56">
            <a:extLst>
              <a:ext uri="{FF2B5EF4-FFF2-40B4-BE49-F238E27FC236}">
                <a16:creationId xmlns:a16="http://schemas.microsoft.com/office/drawing/2014/main" id="{FBCE3915-CF40-BF29-2DBB-D9F447CC7555}"/>
              </a:ext>
            </a:extLst>
          </p:cNvPr>
          <p:cNvSpPr/>
          <p:nvPr userDrawn="1"/>
        </p:nvSpPr>
        <p:spPr>
          <a:xfrm>
            <a:off x="9709899" y="2516378"/>
            <a:ext cx="1622434" cy="1622434"/>
          </a:xfrm>
          <a:prstGeom prst="ellipse">
            <a:avLst/>
          </a:prstGeom>
          <a:solidFill>
            <a:schemeClr val="accent3">
              <a:lumMod val="20000"/>
              <a:lumOff val="80000"/>
            </a:schemeClr>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Text Placeholder 19">
            <a:extLst>
              <a:ext uri="{FF2B5EF4-FFF2-40B4-BE49-F238E27FC236}">
                <a16:creationId xmlns:a16="http://schemas.microsoft.com/office/drawing/2014/main" id="{811789E5-14E6-E7AB-C9D8-6E51B4544B23}"/>
              </a:ext>
            </a:extLst>
          </p:cNvPr>
          <p:cNvSpPr>
            <a:spLocks noGrp="1"/>
          </p:cNvSpPr>
          <p:nvPr>
            <p:ph type="body" sz="quarter" idx="13" hasCustomPrompt="1"/>
          </p:nvPr>
        </p:nvSpPr>
        <p:spPr>
          <a:xfrm>
            <a:off x="98672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2" name="Text Placeholder 19">
            <a:extLst>
              <a:ext uri="{FF2B5EF4-FFF2-40B4-BE49-F238E27FC236}">
                <a16:creationId xmlns:a16="http://schemas.microsoft.com/office/drawing/2014/main" id="{AC40220B-3ED2-1841-92D5-C0056EF47402}"/>
              </a:ext>
            </a:extLst>
          </p:cNvPr>
          <p:cNvSpPr>
            <a:spLocks noGrp="1"/>
          </p:cNvSpPr>
          <p:nvPr>
            <p:ph type="body" sz="quarter" idx="14" hasCustomPrompt="1"/>
          </p:nvPr>
        </p:nvSpPr>
        <p:spPr>
          <a:xfrm>
            <a:off x="3154680"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3" name="Text Placeholder 19">
            <a:extLst>
              <a:ext uri="{FF2B5EF4-FFF2-40B4-BE49-F238E27FC236}">
                <a16:creationId xmlns:a16="http://schemas.microsoft.com/office/drawing/2014/main" id="{B8BC651C-16ED-1741-08D3-8BA2D618C650}"/>
              </a:ext>
            </a:extLst>
          </p:cNvPr>
          <p:cNvSpPr>
            <a:spLocks noGrp="1"/>
          </p:cNvSpPr>
          <p:nvPr>
            <p:ph type="body" sz="quarter" idx="15" hasCustomPrompt="1"/>
          </p:nvPr>
        </p:nvSpPr>
        <p:spPr>
          <a:xfrm>
            <a:off x="533095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4" name="Text Placeholder 19">
            <a:extLst>
              <a:ext uri="{FF2B5EF4-FFF2-40B4-BE49-F238E27FC236}">
                <a16:creationId xmlns:a16="http://schemas.microsoft.com/office/drawing/2014/main" id="{B42AFC50-5862-D501-9586-4A96D4DA667F}"/>
              </a:ext>
            </a:extLst>
          </p:cNvPr>
          <p:cNvSpPr>
            <a:spLocks noGrp="1"/>
          </p:cNvSpPr>
          <p:nvPr>
            <p:ph type="body" sz="quarter" idx="16" hasCustomPrompt="1"/>
          </p:nvPr>
        </p:nvSpPr>
        <p:spPr>
          <a:xfrm>
            <a:off x="7443216"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5" name="Text Placeholder 19">
            <a:extLst>
              <a:ext uri="{FF2B5EF4-FFF2-40B4-BE49-F238E27FC236}">
                <a16:creationId xmlns:a16="http://schemas.microsoft.com/office/drawing/2014/main" id="{45772425-B358-35A8-C707-76C81B500EDA}"/>
              </a:ext>
            </a:extLst>
          </p:cNvPr>
          <p:cNvSpPr>
            <a:spLocks noGrp="1"/>
          </p:cNvSpPr>
          <p:nvPr>
            <p:ph type="body" sz="quarter" idx="17" hasCustomPrompt="1"/>
          </p:nvPr>
        </p:nvSpPr>
        <p:spPr>
          <a:xfrm>
            <a:off x="9628632" y="2441448"/>
            <a:ext cx="1622425" cy="1622425"/>
          </a:xfrm>
          <a:prstGeom prst="ellipse">
            <a:avLst/>
          </a:prstGeom>
          <a:solidFill>
            <a:schemeClr val="accent3"/>
          </a:solidFill>
          <a:ln w="25400">
            <a:solidFill>
              <a:schemeClr val="tx1"/>
            </a:solidFill>
          </a:ln>
        </p:spPr>
        <p:txBody>
          <a:bodyPr anchor="ctr"/>
          <a:lstStyle>
            <a:lvl1pPr marL="0" indent="0" algn="ctr">
              <a:buNone/>
              <a:defRPr sz="5400">
                <a:solidFill>
                  <a:schemeClr val="bg1"/>
                </a:solidFill>
                <a:latin typeface="+mj-lt"/>
              </a:defRPr>
            </a:lvl1pPr>
          </a:lstStyle>
          <a:p>
            <a:pPr lvl="0"/>
            <a:r>
              <a:rPr lang="en-US" noProof="0"/>
              <a:t>0</a:t>
            </a:r>
          </a:p>
        </p:txBody>
      </p:sp>
      <p:sp>
        <p:nvSpPr>
          <p:cNvPr id="27" name="Text Placeholder 26">
            <a:extLst>
              <a:ext uri="{FF2B5EF4-FFF2-40B4-BE49-F238E27FC236}">
                <a16:creationId xmlns:a16="http://schemas.microsoft.com/office/drawing/2014/main" id="{B0B8A0CF-58B1-629F-C8DB-238E5114277C}"/>
              </a:ext>
            </a:extLst>
          </p:cNvPr>
          <p:cNvSpPr>
            <a:spLocks noGrp="1"/>
          </p:cNvSpPr>
          <p:nvPr>
            <p:ph type="body" sz="quarter" idx="18"/>
          </p:nvPr>
        </p:nvSpPr>
        <p:spPr>
          <a:xfrm>
            <a:off x="824102" y="432511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8" name="Text Placeholder 26">
            <a:extLst>
              <a:ext uri="{FF2B5EF4-FFF2-40B4-BE49-F238E27FC236}">
                <a16:creationId xmlns:a16="http://schemas.microsoft.com/office/drawing/2014/main" id="{3973DBDD-5F4C-3094-B5AB-751AF360379C}"/>
              </a:ext>
            </a:extLst>
          </p:cNvPr>
          <p:cNvSpPr>
            <a:spLocks noGrp="1"/>
          </p:cNvSpPr>
          <p:nvPr>
            <p:ph type="body" sz="quarter" idx="19"/>
          </p:nvPr>
        </p:nvSpPr>
        <p:spPr>
          <a:xfrm>
            <a:off x="2992056" y="432670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29" name="Text Placeholder 26">
            <a:extLst>
              <a:ext uri="{FF2B5EF4-FFF2-40B4-BE49-F238E27FC236}">
                <a16:creationId xmlns:a16="http://schemas.microsoft.com/office/drawing/2014/main" id="{6A7033DE-A188-7F2B-B42D-3B4334B2C4BE}"/>
              </a:ext>
            </a:extLst>
          </p:cNvPr>
          <p:cNvSpPr>
            <a:spLocks noGrp="1"/>
          </p:cNvSpPr>
          <p:nvPr>
            <p:ph type="body" sz="quarter" idx="20"/>
          </p:nvPr>
        </p:nvSpPr>
        <p:spPr>
          <a:xfrm>
            <a:off x="5168328" y="4313642"/>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0" name="Text Placeholder 26">
            <a:extLst>
              <a:ext uri="{FF2B5EF4-FFF2-40B4-BE49-F238E27FC236}">
                <a16:creationId xmlns:a16="http://schemas.microsoft.com/office/drawing/2014/main" id="{82C8DA85-8265-9485-A51D-73E1629CC541}"/>
              </a:ext>
            </a:extLst>
          </p:cNvPr>
          <p:cNvSpPr>
            <a:spLocks noGrp="1"/>
          </p:cNvSpPr>
          <p:nvPr>
            <p:ph type="body" sz="quarter" idx="21"/>
          </p:nvPr>
        </p:nvSpPr>
        <p:spPr>
          <a:xfrm>
            <a:off x="727985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31" name="Text Placeholder 26">
            <a:extLst>
              <a:ext uri="{FF2B5EF4-FFF2-40B4-BE49-F238E27FC236}">
                <a16:creationId xmlns:a16="http://schemas.microsoft.com/office/drawing/2014/main" id="{20594F27-59D4-99D2-77B5-71915573EDA4}"/>
              </a:ext>
            </a:extLst>
          </p:cNvPr>
          <p:cNvSpPr>
            <a:spLocks noGrp="1"/>
          </p:cNvSpPr>
          <p:nvPr>
            <p:ph type="body" sz="quarter" idx="22"/>
          </p:nvPr>
        </p:nvSpPr>
        <p:spPr>
          <a:xfrm>
            <a:off x="9466008" y="4319944"/>
            <a:ext cx="1947672" cy="630936"/>
          </a:xfrm>
        </p:spPr>
        <p:txBody>
          <a:bodyPr/>
          <a:lstStyle>
            <a:lvl1pPr marL="0" indent="0" algn="ctr">
              <a:lnSpc>
                <a:spcPct val="120000"/>
              </a:lnSpc>
              <a:spcBef>
                <a:spcPts val="0"/>
              </a:spcBef>
              <a:buNone/>
              <a:defRPr sz="2000">
                <a:latin typeface="+mj-lt"/>
              </a:defRPr>
            </a:lvl1pPr>
          </a:lstStyle>
          <a:p>
            <a:pPr lvl="0"/>
            <a:r>
              <a:rPr lang="en-US" noProof="0"/>
              <a:t>Click to edit Master text styles</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7489256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ntent with Caption">
    <p:bg>
      <p:bgPr>
        <a:solidFill>
          <a:schemeClr val="tx2"/>
        </a:solidFill>
        <a:effectLst/>
      </p:bgPr>
    </p:bg>
    <p:spTree>
      <p:nvGrpSpPr>
        <p:cNvPr id="1" name=""/>
        <p:cNvGrpSpPr/>
        <p:nvPr/>
      </p:nvGrpSpPr>
      <p:grpSpPr>
        <a:xfrm>
          <a:off x="0" y="0"/>
          <a:ext cx="0" cy="0"/>
          <a:chOff x="0" y="0"/>
          <a:chExt cx="0" cy="0"/>
        </a:xfrm>
      </p:grpSpPr>
      <p:sp>
        <p:nvSpPr>
          <p:cNvPr id="8" name="Google Shape;327;p33">
            <a:extLst>
              <a:ext uri="{FF2B5EF4-FFF2-40B4-BE49-F238E27FC236}">
                <a16:creationId xmlns:a16="http://schemas.microsoft.com/office/drawing/2014/main" id="{F51DD675-2DC4-A4BE-C624-3048A2E666B7}"/>
              </a:ext>
            </a:extLst>
          </p:cNvPr>
          <p:cNvSpPr/>
          <p:nvPr userDrawn="1"/>
        </p:nvSpPr>
        <p:spPr>
          <a:xfrm>
            <a:off x="809553" y="1012104"/>
            <a:ext cx="6957749" cy="5061732"/>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12" name="Google Shape;328;p33">
            <a:extLst>
              <a:ext uri="{FF2B5EF4-FFF2-40B4-BE49-F238E27FC236}">
                <a16:creationId xmlns:a16="http://schemas.microsoft.com/office/drawing/2014/main" id="{A0952ED0-9FCB-B6D2-E806-E2663B8961D0}"/>
              </a:ext>
            </a:extLst>
          </p:cNvPr>
          <p:cNvSpPr/>
          <p:nvPr userDrawn="1"/>
        </p:nvSpPr>
        <p:spPr>
          <a:xfrm>
            <a:off x="600338" y="782757"/>
            <a:ext cx="6957749" cy="506173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1389888" y="1719072"/>
            <a:ext cx="5038344" cy="1709928"/>
          </a:xfrm>
        </p:spPr>
        <p:txBody>
          <a:bodyPr/>
          <a:lstStyle>
            <a:lvl1pPr algn="l">
              <a:lnSpc>
                <a:spcPct val="90000"/>
              </a:lnSpc>
              <a:defRPr/>
            </a:lvl1pPr>
          </a:lstStyle>
          <a:p>
            <a:r>
              <a:rPr lang="en-US" noProof="0"/>
              <a:t>Click to edit Master title style</a:t>
            </a:r>
          </a:p>
        </p:txBody>
      </p:sp>
      <p:sp>
        <p:nvSpPr>
          <p:cNvPr id="10" name="Picture Placeholder 9">
            <a:extLst>
              <a:ext uri="{FF2B5EF4-FFF2-40B4-BE49-F238E27FC236}">
                <a16:creationId xmlns:a16="http://schemas.microsoft.com/office/drawing/2014/main" id="{0BC3CDDF-FEA3-712D-9071-515D264F06E7}"/>
              </a:ext>
            </a:extLst>
          </p:cNvPr>
          <p:cNvSpPr>
            <a:spLocks noGrp="1"/>
          </p:cNvSpPr>
          <p:nvPr>
            <p:ph type="pic" sz="quarter" idx="13"/>
          </p:nvPr>
        </p:nvSpPr>
        <p:spPr>
          <a:xfrm>
            <a:off x="8296656" y="0"/>
            <a:ext cx="3895344" cy="6858000"/>
          </a:xfrm>
          <a:solidFill>
            <a:schemeClr val="accent1"/>
          </a:solidFill>
        </p:spPr>
        <p:txBody>
          <a:bodyPr anchor="ctr"/>
          <a:lstStyle>
            <a:lvl1pPr marL="0" indent="0" algn="ctr">
              <a:buNone/>
              <a:defRPr/>
            </a:lvl1pPr>
          </a:lstStyle>
          <a:p>
            <a:r>
              <a:rPr lang="en-US" noProof="0"/>
              <a:t>Click icon to add picture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1389888" y="3054096"/>
            <a:ext cx="5010912" cy="2130552"/>
          </a:xfrm>
        </p:spPr>
        <p:txBody>
          <a:bodyPr/>
          <a:lstStyle>
            <a:lvl1pPr marL="54864" indent="0">
              <a:lnSpc>
                <a:spcPct val="120000"/>
              </a:lnSpc>
              <a:spcBef>
                <a:spcPts val="0"/>
              </a:spcBef>
              <a:buNone/>
              <a:defRPr sz="1600"/>
            </a:lvl1pPr>
            <a:lvl2pPr>
              <a:defRPr sz="1400"/>
            </a:lvl2pPr>
            <a:lvl3pPr>
              <a:defRPr sz="1200"/>
            </a:lvl3pPr>
            <a:lvl4pPr>
              <a:defRPr sz="1100"/>
            </a:lvl4pPr>
            <a:lvl5pPr>
              <a:defRPr sz="1100"/>
            </a:lvl5pPr>
          </a:lstStyle>
          <a:p>
            <a:pPr lvl="0"/>
            <a:r>
              <a:rPr lang="en-US" noProof="0"/>
              <a:t>Click to edit Master text styles</a:t>
            </a:r>
          </a:p>
        </p:txBody>
      </p:sp>
      <p:cxnSp>
        <p:nvCxnSpPr>
          <p:cNvPr id="28" name="Straight Connector 27">
            <a:extLst>
              <a:ext uri="{FF2B5EF4-FFF2-40B4-BE49-F238E27FC236}">
                <a16:creationId xmlns:a16="http://schemas.microsoft.com/office/drawing/2014/main" id="{A4F7CD76-D087-685D-2E27-537F34D67EBE}"/>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a:xfrm>
            <a:off x="3962400" y="6400904"/>
            <a:ext cx="365760" cy="246888"/>
          </a:xfrm>
        </p:spPr>
        <p:txBody>
          <a:bodyPr/>
          <a:lstStyle>
            <a:lvl1pPr>
              <a:defRPr>
                <a:solidFill>
                  <a:schemeClr val="bg1"/>
                </a:solidFill>
              </a:defRPr>
            </a:lvl1pPr>
          </a:lstStyle>
          <a:p>
            <a:fld id="{8D0AFDD5-844D-364D-8AEC-50CF4D36D55D}" type="slidenum">
              <a:rPr lang="en-US" noProof="0" smtClean="0"/>
              <a:pPr/>
              <a:t>‹#›</a:t>
            </a:fld>
            <a:endParaRPr lang="en-US" noProof="0"/>
          </a:p>
        </p:txBody>
      </p:sp>
      <p:grpSp>
        <p:nvGrpSpPr>
          <p:cNvPr id="13" name="Group 12">
            <a:extLst>
              <a:ext uri="{FF2B5EF4-FFF2-40B4-BE49-F238E27FC236}">
                <a16:creationId xmlns:a16="http://schemas.microsoft.com/office/drawing/2014/main" id="{0C63F889-82B6-D594-DA07-4C82AE33663F}"/>
              </a:ext>
            </a:extLst>
          </p:cNvPr>
          <p:cNvGrpSpPr/>
          <p:nvPr userDrawn="1"/>
        </p:nvGrpSpPr>
        <p:grpSpPr>
          <a:xfrm>
            <a:off x="0" y="6527001"/>
            <a:ext cx="8294153" cy="5617"/>
            <a:chOff x="0" y="6527001"/>
            <a:chExt cx="8294153" cy="5617"/>
          </a:xfrm>
        </p:grpSpPr>
        <p:cxnSp>
          <p:nvCxnSpPr>
            <p:cNvPr id="14" name="Straight Connector 13">
              <a:extLst>
                <a:ext uri="{FF2B5EF4-FFF2-40B4-BE49-F238E27FC236}">
                  <a16:creationId xmlns:a16="http://schemas.microsoft.com/office/drawing/2014/main" id="{3F4BFE95-6DCA-752C-0F0C-CCAF1A576CD0}"/>
                </a:ext>
              </a:extLst>
            </p:cNvPr>
            <p:cNvCxnSpPr>
              <a:cxnSpLocks/>
            </p:cNvCxnSpPr>
            <p:nvPr/>
          </p:nvCxnSpPr>
          <p:spPr>
            <a:xfrm>
              <a:off x="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3920C2FA-C2E7-21E2-09D0-3BA6B1BC2C1E}"/>
                </a:ext>
              </a:extLst>
            </p:cNvPr>
            <p:cNvCxnSpPr>
              <a:cxnSpLocks/>
            </p:cNvCxnSpPr>
            <p:nvPr/>
          </p:nvCxnSpPr>
          <p:spPr>
            <a:xfrm>
              <a:off x="4358640" y="6527001"/>
              <a:ext cx="3935513" cy="5617"/>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208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38D51F-4DA4-5AB7-6ACD-17065B86DE72}"/>
              </a:ext>
            </a:extLst>
          </p:cNvPr>
          <p:cNvSpPr>
            <a:spLocks noGrp="1"/>
          </p:cNvSpPr>
          <p:nvPr>
            <p:ph type="title"/>
          </p:nvPr>
        </p:nvSpPr>
        <p:spPr>
          <a:xfrm>
            <a:off x="731520" y="1947672"/>
            <a:ext cx="3017520" cy="1938528"/>
          </a:xfrm>
        </p:spPr>
        <p:txBody>
          <a:bodyPr anchor="t"/>
          <a:lstStyle>
            <a:lvl1pPr algn="l">
              <a:defRPr sz="6000"/>
            </a:lvl1pPr>
          </a:lstStyle>
          <a:p>
            <a:r>
              <a:rPr lang="en-US" noProof="0"/>
              <a:t>Click to edit Master title style</a:t>
            </a:r>
          </a:p>
        </p:txBody>
      </p:sp>
      <p:sp>
        <p:nvSpPr>
          <p:cNvPr id="3" name="Text Placeholder 2">
            <a:extLst>
              <a:ext uri="{FF2B5EF4-FFF2-40B4-BE49-F238E27FC236}">
                <a16:creationId xmlns:a16="http://schemas.microsoft.com/office/drawing/2014/main" id="{F4264711-7A11-A788-DD48-17D0C3B08384}"/>
              </a:ext>
            </a:extLst>
          </p:cNvPr>
          <p:cNvSpPr>
            <a:spLocks noGrp="1"/>
          </p:cNvSpPr>
          <p:nvPr>
            <p:ph type="body" idx="1"/>
          </p:nvPr>
        </p:nvSpPr>
        <p:spPr>
          <a:xfrm>
            <a:off x="758952" y="4279392"/>
            <a:ext cx="2980944" cy="402336"/>
          </a:xfrm>
        </p:spPr>
        <p:txBody>
          <a:bodyPr/>
          <a:lstStyle>
            <a:lvl1pPr marL="0" indent="0">
              <a:lnSpc>
                <a:spcPct val="100000"/>
              </a:lnSpc>
              <a:spcBef>
                <a:spcPts val="0"/>
              </a:spcBef>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Click to edit Master text styles</a:t>
            </a:r>
          </a:p>
        </p:txBody>
      </p:sp>
      <p:sp>
        <p:nvSpPr>
          <p:cNvPr id="8" name="Google Shape;1251;p56">
            <a:extLst>
              <a:ext uri="{FF2B5EF4-FFF2-40B4-BE49-F238E27FC236}">
                <a16:creationId xmlns:a16="http://schemas.microsoft.com/office/drawing/2014/main" id="{9061A64A-DA6A-5D22-BE0B-94B0626A6CF1}"/>
              </a:ext>
            </a:extLst>
          </p:cNvPr>
          <p:cNvSpPr/>
          <p:nvPr userDrawn="1"/>
        </p:nvSpPr>
        <p:spPr>
          <a:xfrm>
            <a:off x="5102241" y="597060"/>
            <a:ext cx="5949692" cy="5949692"/>
          </a:xfrm>
          <a:prstGeom prst="ellipse">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0" name="Picture Placeholder 9">
            <a:extLst>
              <a:ext uri="{FF2B5EF4-FFF2-40B4-BE49-F238E27FC236}">
                <a16:creationId xmlns:a16="http://schemas.microsoft.com/office/drawing/2014/main" id="{E88E5310-5724-6031-306F-4110AC65EBDB}"/>
              </a:ext>
            </a:extLst>
          </p:cNvPr>
          <p:cNvSpPr>
            <a:spLocks noGrp="1" noChangeAspect="1"/>
          </p:cNvSpPr>
          <p:nvPr>
            <p:ph type="pic" sz="quarter" idx="10"/>
          </p:nvPr>
        </p:nvSpPr>
        <p:spPr>
          <a:xfrm>
            <a:off x="5001768" y="420624"/>
            <a:ext cx="5897880" cy="5897880"/>
          </a:xfrm>
          <a:prstGeom prst="ellipse">
            <a:avLst/>
          </a:prstGeom>
          <a:solidFill>
            <a:schemeClr val="accent1"/>
          </a:solidFill>
          <a:ln w="25400">
            <a:solidFill>
              <a:schemeClr val="tx1"/>
            </a:solidFill>
          </a:ln>
        </p:spPr>
        <p:txBody>
          <a:bodyPr anchor="ctr"/>
          <a:lstStyle>
            <a:lvl1pPr marL="0" indent="0" algn="ctr">
              <a:buNone/>
              <a:defRPr/>
            </a:lvl1pPr>
          </a:lstStyle>
          <a:p>
            <a:r>
              <a:rPr lang="en-US" noProof="0"/>
              <a:t>Click icon to add picture</a:t>
            </a:r>
          </a:p>
        </p:txBody>
      </p:sp>
    </p:spTree>
    <p:extLst>
      <p:ext uri="{BB962C8B-B14F-4D97-AF65-F5344CB8AC3E}">
        <p14:creationId xmlns:p14="http://schemas.microsoft.com/office/powerpoint/2010/main" val="791168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accent5"/>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p:txBody>
          <a:bodyPr/>
          <a:lstStyle/>
          <a:p>
            <a:r>
              <a:rPr lang="en-US" noProof="0"/>
              <a:t>Click to edit Master title style</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484632" y="1810512"/>
            <a:ext cx="11000232" cy="416052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Slide Number Placeholder 5">
            <a:extLst>
              <a:ext uri="{FF2B5EF4-FFF2-40B4-BE49-F238E27FC236}">
                <a16:creationId xmlns:a16="http://schemas.microsoft.com/office/drawing/2014/main" id="{754CBAEF-CF24-7502-B796-D47DF23F28D4}"/>
              </a:ext>
            </a:extLst>
          </p:cNvPr>
          <p:cNvSpPr>
            <a:spLocks noGrp="1"/>
          </p:cNvSpPr>
          <p:nvPr>
            <p:ph type="sldNum" sz="quarter" idx="12"/>
          </p:nvPr>
        </p:nvSpPr>
        <p:spPr/>
        <p:txBody>
          <a:bodyPr/>
          <a:lstStyle/>
          <a:p>
            <a:fld id="{8D0AFDD5-844D-364D-8AEC-50CF4D36D55D}" type="slidenum">
              <a:rPr lang="en-US" noProof="0" smtClean="0"/>
              <a:t>‹#›</a:t>
            </a:fld>
            <a:endParaRPr lang="en-US" noProof="0"/>
          </a:p>
        </p:txBody>
      </p:sp>
      <p:sp>
        <p:nvSpPr>
          <p:cNvPr id="5" name="Footer Placeholder 4">
            <a:extLst>
              <a:ext uri="{FF2B5EF4-FFF2-40B4-BE49-F238E27FC236}">
                <a16:creationId xmlns:a16="http://schemas.microsoft.com/office/drawing/2014/main" id="{82D9E7CE-C596-EE32-BBFE-799C10EFBBB2}"/>
              </a:ext>
            </a:extLst>
          </p:cNvPr>
          <p:cNvSpPr>
            <a:spLocks noGrp="1"/>
          </p:cNvSpPr>
          <p:nvPr>
            <p:ph type="ftr" sz="quarter" idx="11"/>
          </p:nvPr>
        </p:nvSpPr>
        <p:spPr/>
        <p:txBody>
          <a:bodyPr/>
          <a:lstStyle/>
          <a:p>
            <a:r>
              <a:rPr lang="en-US" noProof="0"/>
              <a:t>Presentation title</a:t>
            </a:r>
          </a:p>
        </p:txBody>
      </p:sp>
      <p:sp>
        <p:nvSpPr>
          <p:cNvPr id="4" name="Date Placeholder 3">
            <a:extLst>
              <a:ext uri="{FF2B5EF4-FFF2-40B4-BE49-F238E27FC236}">
                <a16:creationId xmlns:a16="http://schemas.microsoft.com/office/drawing/2014/main" id="{7490B60C-999F-167B-3927-D752A0DE60A7}"/>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2013492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bg>
      <p:bgPr>
        <a:solidFill>
          <a:schemeClr val="accent3"/>
        </a:solidFill>
        <a:effectLst/>
      </p:bgPr>
    </p:bg>
    <p:spTree>
      <p:nvGrpSpPr>
        <p:cNvPr id="1" name=""/>
        <p:cNvGrpSpPr/>
        <p:nvPr/>
      </p:nvGrpSpPr>
      <p:grpSpPr>
        <a:xfrm>
          <a:off x="0" y="0"/>
          <a:ext cx="0" cy="0"/>
          <a:chOff x="0" y="0"/>
          <a:chExt cx="0" cy="0"/>
        </a:xfrm>
      </p:grpSpPr>
      <p:sp>
        <p:nvSpPr>
          <p:cNvPr id="12" name="Google Shape;327;p33">
            <a:extLst>
              <a:ext uri="{FF2B5EF4-FFF2-40B4-BE49-F238E27FC236}">
                <a16:creationId xmlns:a16="http://schemas.microsoft.com/office/drawing/2014/main" id="{EA1EE280-E44E-F71B-ED1B-CA8CEDEE6175}"/>
              </a:ext>
            </a:extLst>
          </p:cNvPr>
          <p:cNvSpPr/>
          <p:nvPr userDrawn="1"/>
        </p:nvSpPr>
        <p:spPr>
          <a:xfrm>
            <a:off x="1087280" y="1161412"/>
            <a:ext cx="10221119" cy="4831742"/>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accent2">
                  <a:lumMod val="20000"/>
                  <a:lumOff val="80000"/>
                </a:schemeClr>
              </a:solidFill>
              <a:latin typeface="Karla"/>
              <a:ea typeface="Karla"/>
              <a:cs typeface="Karla"/>
              <a:sym typeface="Karla"/>
            </a:endParaRPr>
          </a:p>
        </p:txBody>
      </p:sp>
      <p:sp>
        <p:nvSpPr>
          <p:cNvPr id="14" name="Google Shape;328;p33">
            <a:extLst>
              <a:ext uri="{FF2B5EF4-FFF2-40B4-BE49-F238E27FC236}">
                <a16:creationId xmlns:a16="http://schemas.microsoft.com/office/drawing/2014/main" id="{332C8624-D848-DF0C-9104-7A2655E4A0FE}"/>
              </a:ext>
            </a:extLst>
          </p:cNvPr>
          <p:cNvSpPr/>
          <p:nvPr userDrawn="1"/>
        </p:nvSpPr>
        <p:spPr>
          <a:xfrm>
            <a:off x="858371" y="800100"/>
            <a:ext cx="10221119" cy="4953001"/>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b="0" i="0" u="none" strike="noStrike" cap="none"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BF01426A-0740-2EB9-FC34-9C043459357E}"/>
              </a:ext>
            </a:extLst>
          </p:cNvPr>
          <p:cNvSpPr>
            <a:spLocks noGrp="1"/>
          </p:cNvSpPr>
          <p:nvPr>
            <p:ph type="title"/>
          </p:nvPr>
        </p:nvSpPr>
        <p:spPr>
          <a:xfrm>
            <a:off x="2862072" y="2322576"/>
            <a:ext cx="6473952" cy="1901952"/>
          </a:xfrm>
        </p:spPr>
        <p:txBody>
          <a:bodyPr anchor="ctr"/>
          <a:lstStyle>
            <a:lvl1pPr algn="l">
              <a:lnSpc>
                <a:spcPct val="90000"/>
              </a:lnSpc>
              <a:defRPr sz="4000"/>
            </a:lvl1pPr>
          </a:lstStyle>
          <a:p>
            <a:r>
              <a:rPr lang="en-US" noProof="0"/>
              <a:t>Click to edit Master title style</a:t>
            </a:r>
          </a:p>
        </p:txBody>
      </p:sp>
      <p:sp>
        <p:nvSpPr>
          <p:cNvPr id="18" name="Text Placeholder 15">
            <a:extLst>
              <a:ext uri="{FF2B5EF4-FFF2-40B4-BE49-F238E27FC236}">
                <a16:creationId xmlns:a16="http://schemas.microsoft.com/office/drawing/2014/main" id="{4817D722-78FF-E98D-229F-DDC8146F5572}"/>
              </a:ext>
            </a:extLst>
          </p:cNvPr>
          <p:cNvSpPr>
            <a:spLocks noGrp="1"/>
          </p:cNvSpPr>
          <p:nvPr>
            <p:ph type="body" sz="quarter" idx="15" hasCustomPrompt="1"/>
          </p:nvPr>
        </p:nvSpPr>
        <p:spPr>
          <a:xfrm>
            <a:off x="1027874" y="809103"/>
            <a:ext cx="1798955" cy="2062163"/>
          </a:xfrm>
        </p:spPr>
        <p:txBody>
          <a:bodyPr anchor="t"/>
          <a:lstStyle>
            <a:lvl1pPr marL="0" indent="0">
              <a:buNone/>
              <a:defRPr sz="25000" b="1">
                <a:solidFill>
                  <a:schemeClr val="tx2"/>
                </a:solidFill>
                <a:latin typeface="+mj-lt"/>
              </a:defRPr>
            </a:lvl1pPr>
          </a:lstStyle>
          <a:p>
            <a:pPr lvl="0"/>
            <a:r>
              <a:rPr lang="en-US" noProof="0"/>
              <a:t>“</a:t>
            </a:r>
          </a:p>
        </p:txBody>
      </p:sp>
      <p:sp>
        <p:nvSpPr>
          <p:cNvPr id="3" name="Content Placeholder 2">
            <a:extLst>
              <a:ext uri="{FF2B5EF4-FFF2-40B4-BE49-F238E27FC236}">
                <a16:creationId xmlns:a16="http://schemas.microsoft.com/office/drawing/2014/main" id="{A00F6C1B-F86D-84E1-F13C-1A2310E172C3}"/>
              </a:ext>
            </a:extLst>
          </p:cNvPr>
          <p:cNvSpPr>
            <a:spLocks noGrp="1"/>
          </p:cNvSpPr>
          <p:nvPr>
            <p:ph idx="1"/>
          </p:nvPr>
        </p:nvSpPr>
        <p:spPr>
          <a:xfrm>
            <a:off x="2862072" y="4334256"/>
            <a:ext cx="2340864" cy="585216"/>
          </a:xfrm>
        </p:spPr>
        <p:txBody>
          <a:bodyPr/>
          <a:lstStyle>
            <a:lvl1pPr marL="0" indent="0">
              <a:lnSpc>
                <a:spcPct val="100000"/>
              </a:lnSpc>
              <a:spcBef>
                <a:spcPts val="0"/>
              </a:spcBef>
              <a:buNone/>
              <a:defRPr sz="2000"/>
            </a:lvl1pPr>
          </a:lstStyle>
          <a:p>
            <a:pPr lvl="0"/>
            <a:r>
              <a:rPr lang="en-US" noProof="0"/>
              <a:t>Click to edit Master text styles</a:t>
            </a:r>
          </a:p>
        </p:txBody>
      </p:sp>
      <p:sp>
        <p:nvSpPr>
          <p:cNvPr id="17" name="Text Placeholder 15">
            <a:extLst>
              <a:ext uri="{FF2B5EF4-FFF2-40B4-BE49-F238E27FC236}">
                <a16:creationId xmlns:a16="http://schemas.microsoft.com/office/drawing/2014/main" id="{F9A35D83-86B3-5132-45B2-6382E8F3A4C2}"/>
              </a:ext>
            </a:extLst>
          </p:cNvPr>
          <p:cNvSpPr>
            <a:spLocks noGrp="1"/>
          </p:cNvSpPr>
          <p:nvPr>
            <p:ph type="body" sz="quarter" idx="14" hasCustomPrompt="1"/>
          </p:nvPr>
        </p:nvSpPr>
        <p:spPr>
          <a:xfrm>
            <a:off x="9281160" y="3957272"/>
            <a:ext cx="1798955" cy="2062163"/>
          </a:xfrm>
        </p:spPr>
        <p:txBody>
          <a:bodyPr/>
          <a:lstStyle>
            <a:lvl1pPr marL="0" indent="0">
              <a:buNone/>
              <a:defRPr sz="25000" b="1">
                <a:solidFill>
                  <a:schemeClr val="tx2"/>
                </a:solidFill>
                <a:latin typeface="+mj-lt"/>
              </a:defRPr>
            </a:lvl1pPr>
          </a:lstStyle>
          <a:p>
            <a:pPr lvl="0"/>
            <a:r>
              <a:rPr lang="en-US" noProof="0"/>
              <a:t>”</a:t>
            </a:r>
          </a:p>
        </p:txBody>
      </p:sp>
      <p:sp>
        <p:nvSpPr>
          <p:cNvPr id="7" name="Date Placeholder 6">
            <a:extLst>
              <a:ext uri="{FF2B5EF4-FFF2-40B4-BE49-F238E27FC236}">
                <a16:creationId xmlns:a16="http://schemas.microsoft.com/office/drawing/2014/main" id="{C1F53ABF-1C17-E7D0-EEB7-468CEDF285C7}"/>
              </a:ext>
            </a:extLst>
          </p:cNvPr>
          <p:cNvSpPr>
            <a:spLocks noGrp="1"/>
          </p:cNvSpPr>
          <p:nvPr>
            <p:ph type="dt" sz="half" idx="16"/>
          </p:nvPr>
        </p:nvSpPr>
        <p:spPr/>
        <p:txBody>
          <a:bodyPr/>
          <a:lstStyle/>
          <a:p>
            <a:r>
              <a:rPr lang="en-US" noProof="0"/>
              <a:t>20XX</a:t>
            </a:r>
          </a:p>
        </p:txBody>
      </p:sp>
      <p:sp>
        <p:nvSpPr>
          <p:cNvPr id="8" name="Footer Placeholder 7">
            <a:extLst>
              <a:ext uri="{FF2B5EF4-FFF2-40B4-BE49-F238E27FC236}">
                <a16:creationId xmlns:a16="http://schemas.microsoft.com/office/drawing/2014/main" id="{86A64DF1-77A3-B856-5F46-12724706B8A1}"/>
              </a:ext>
            </a:extLst>
          </p:cNvPr>
          <p:cNvSpPr>
            <a:spLocks noGrp="1"/>
          </p:cNvSpPr>
          <p:nvPr>
            <p:ph type="ftr" sz="quarter" idx="17"/>
          </p:nvPr>
        </p:nvSpPr>
        <p:spPr/>
        <p:txBody>
          <a:bodyPr/>
          <a:lstStyle/>
          <a:p>
            <a:r>
              <a:rPr lang="en-US" noProof="0"/>
              <a:t>Presentation title</a:t>
            </a:r>
          </a:p>
        </p:txBody>
      </p:sp>
      <p:sp>
        <p:nvSpPr>
          <p:cNvPr id="9" name="Slide Number Placeholder 8">
            <a:extLst>
              <a:ext uri="{FF2B5EF4-FFF2-40B4-BE49-F238E27FC236}">
                <a16:creationId xmlns:a16="http://schemas.microsoft.com/office/drawing/2014/main" id="{D8961FC7-9CAD-4B2D-A8F6-C172AF6D5EB1}"/>
              </a:ext>
            </a:extLst>
          </p:cNvPr>
          <p:cNvSpPr>
            <a:spLocks noGrp="1"/>
          </p:cNvSpPr>
          <p:nvPr>
            <p:ph type="sldNum" sz="quarter" idx="18"/>
          </p:nvPr>
        </p:nvSpPr>
        <p:spPr/>
        <p:txBody>
          <a:bodyPr/>
          <a:lstStyle/>
          <a:p>
            <a:fld id="{8D0AFDD5-844D-364D-8AEC-50CF4D36D55D}" type="slidenum">
              <a:rPr lang="en-US" noProof="0" smtClean="0"/>
              <a:pPr/>
              <a:t>‹#›</a:t>
            </a:fld>
            <a:endParaRPr lang="en-US" noProof="0"/>
          </a:p>
        </p:txBody>
      </p:sp>
    </p:spTree>
    <p:extLst>
      <p:ext uri="{BB962C8B-B14F-4D97-AF65-F5344CB8AC3E}">
        <p14:creationId xmlns:p14="http://schemas.microsoft.com/office/powerpoint/2010/main" val="28843801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am x4">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bg1"/>
                </a:solidFill>
              </a:defRPr>
            </a:lvl1pPr>
          </a:lstStyle>
          <a:p>
            <a:r>
              <a:rPr lang="en-US" noProof="0"/>
              <a:t>Click to edit Master title style</a:t>
            </a:r>
          </a:p>
        </p:txBody>
      </p:sp>
      <p:sp>
        <p:nvSpPr>
          <p:cNvPr id="7" name="Google Shape;1149;p53">
            <a:extLst>
              <a:ext uri="{FF2B5EF4-FFF2-40B4-BE49-F238E27FC236}">
                <a16:creationId xmlns:a16="http://schemas.microsoft.com/office/drawing/2014/main" id="{E21113D2-FC9F-27EC-7A45-E8F7695D1407}"/>
              </a:ext>
            </a:extLst>
          </p:cNvPr>
          <p:cNvSpPr/>
          <p:nvPr userDrawn="1"/>
        </p:nvSpPr>
        <p:spPr>
          <a:xfrm>
            <a:off x="694922"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9" name="Google Shape;1149;p53">
            <a:extLst>
              <a:ext uri="{FF2B5EF4-FFF2-40B4-BE49-F238E27FC236}">
                <a16:creationId xmlns:a16="http://schemas.microsoft.com/office/drawing/2014/main" id="{AD0B836B-7152-D6F5-7044-4B3B321454F5}"/>
              </a:ext>
            </a:extLst>
          </p:cNvPr>
          <p:cNvSpPr/>
          <p:nvPr userDrawn="1"/>
        </p:nvSpPr>
        <p:spPr>
          <a:xfrm>
            <a:off x="3541000" y="2330750"/>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1" name="Google Shape;1149;p53">
            <a:extLst>
              <a:ext uri="{FF2B5EF4-FFF2-40B4-BE49-F238E27FC236}">
                <a16:creationId xmlns:a16="http://schemas.microsoft.com/office/drawing/2014/main" id="{65518B88-F549-D8C7-0CD2-91E7CABE5E13}"/>
              </a:ext>
            </a:extLst>
          </p:cNvPr>
          <p:cNvSpPr/>
          <p:nvPr userDrawn="1"/>
        </p:nvSpPr>
        <p:spPr>
          <a:xfrm>
            <a:off x="6387080"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3" name="Google Shape;1149;p53">
            <a:extLst>
              <a:ext uri="{FF2B5EF4-FFF2-40B4-BE49-F238E27FC236}">
                <a16:creationId xmlns:a16="http://schemas.microsoft.com/office/drawing/2014/main" id="{EF098B7F-7320-E28C-D4A0-9C0D6072BDA7}"/>
              </a:ext>
            </a:extLst>
          </p:cNvPr>
          <p:cNvSpPr/>
          <p:nvPr userDrawn="1"/>
        </p:nvSpPr>
        <p:spPr>
          <a:xfrm>
            <a:off x="9233158" y="2328404"/>
            <a:ext cx="2542032" cy="3200400"/>
          </a:xfrm>
          <a:prstGeom prst="rect">
            <a:avLst/>
          </a:prstGeom>
          <a:solidFill>
            <a:schemeClr val="accent4"/>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2193042"/>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2193042"/>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2169547"/>
            <a:ext cx="2514600" cy="3200400"/>
          </a:xfrm>
          <a:solidFill>
            <a:schemeClr val="accent5"/>
          </a:solidFill>
          <a:ln w="25400">
            <a:solidFill>
              <a:schemeClr val="dk1"/>
            </a:solidFill>
          </a:ln>
        </p:spPr>
        <p:txBody>
          <a:bodyPr tIns="2377440"/>
          <a:lstStyle>
            <a:lvl1pPr marL="0" indent="0" algn="ctr">
              <a:buFont typeface="Arial" panose="020B0604020202020204" pitchFamily="34" charset="0"/>
              <a:buNone/>
              <a:defRPr sz="20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2169547"/>
            <a:ext cx="2487168" cy="210312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4846546"/>
            <a:ext cx="2514600" cy="338328"/>
          </a:xfrm>
        </p:spPr>
        <p:txBody>
          <a:bodyPr/>
          <a:lstStyle>
            <a:lvl1pPr marL="0" indent="0" algn="ctr">
              <a:lnSpc>
                <a:spcPct val="100000"/>
              </a:lnSpc>
              <a:spcBef>
                <a:spcPts val="0"/>
              </a:spcBef>
              <a:buNone/>
              <a:defRPr sz="1600"/>
            </a:lvl1pPr>
          </a:lstStyle>
          <a:p>
            <a:pPr lvl="0"/>
            <a:r>
              <a:rPr lang="en-US" noProof="0"/>
              <a:t>Click to edit Master text styles</a:t>
            </a:r>
          </a:p>
        </p:txBody>
      </p:sp>
      <p:cxnSp>
        <p:nvCxnSpPr>
          <p:cNvPr id="47" name="Straight Connector 46">
            <a:extLst>
              <a:ext uri="{FF2B5EF4-FFF2-40B4-BE49-F238E27FC236}">
                <a16:creationId xmlns:a16="http://schemas.microsoft.com/office/drawing/2014/main" id="{78252B54-8A68-DB21-54FB-342276BCEE38}"/>
              </a:ext>
            </a:extLst>
          </p:cNvPr>
          <p:cNvCxnSpPr>
            <a:cxnSpLocks/>
          </p:cNvCxnSpPr>
          <p:nvPr userDrawn="1"/>
        </p:nvCxnSpPr>
        <p:spPr>
          <a:xfrm>
            <a:off x="0" y="6535885"/>
            <a:ext cx="8382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384EF8F-B039-D242-A81B-F393B674C274}"/>
              </a:ext>
            </a:extLst>
          </p:cNvPr>
          <p:cNvCxnSpPr>
            <a:cxnSpLocks/>
          </p:cNvCxnSpPr>
          <p:nvPr userDrawn="1"/>
        </p:nvCxnSpPr>
        <p:spPr>
          <a:xfrm>
            <a:off x="1205025" y="6535885"/>
            <a:ext cx="416052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8A9D6E63-D581-350F-03A0-665A80481391}"/>
              </a:ext>
            </a:extLst>
          </p:cNvPr>
          <p:cNvCxnSpPr>
            <a:cxnSpLocks/>
          </p:cNvCxnSpPr>
          <p:nvPr userDrawn="1"/>
        </p:nvCxnSpPr>
        <p:spPr>
          <a:xfrm>
            <a:off x="6802120" y="6528812"/>
            <a:ext cx="384048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EA05D09F-A5CA-2745-537C-05333575CD8F}"/>
              </a:ext>
            </a:extLst>
          </p:cNvPr>
          <p:cNvCxnSpPr>
            <a:cxnSpLocks/>
          </p:cNvCxnSpPr>
          <p:nvPr userDrawn="1"/>
        </p:nvCxnSpPr>
        <p:spPr>
          <a:xfrm>
            <a:off x="11276341" y="6528816"/>
            <a:ext cx="91440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lide Number Placeholder 4">
            <a:extLst>
              <a:ext uri="{FF2B5EF4-FFF2-40B4-BE49-F238E27FC236}">
                <a16:creationId xmlns:a16="http://schemas.microsoft.com/office/drawing/2014/main" id="{C2F2B86B-C1F2-7E0E-C065-E2B156A7F8E4}"/>
              </a:ext>
            </a:extLst>
          </p:cNvPr>
          <p:cNvSpPr>
            <a:spLocks noGrp="1"/>
          </p:cNvSpPr>
          <p:nvPr>
            <p:ph type="sldNum" sz="quarter" idx="12"/>
          </p:nvPr>
        </p:nvSpPr>
        <p:spPr/>
        <p:txBody>
          <a:bodyPr/>
          <a:lstStyle>
            <a:lvl1pPr>
              <a:defRPr>
                <a:solidFill>
                  <a:schemeClr val="bg1"/>
                </a:solidFill>
              </a:defRPr>
            </a:lvl1pPr>
          </a:lstStyle>
          <a:p>
            <a:fld id="{8D0AFDD5-844D-364D-8AEC-50CF4D36D55D}" type="slidenum">
              <a:rPr lang="en-US" noProof="0" smtClean="0"/>
              <a:pPr/>
              <a:t>‹#›</a:t>
            </a:fld>
            <a:endParaRPr lang="en-US" noProof="0"/>
          </a:p>
        </p:txBody>
      </p:sp>
      <p:sp>
        <p:nvSpPr>
          <p:cNvPr id="4" name="Footer Placeholder 3">
            <a:extLst>
              <a:ext uri="{FF2B5EF4-FFF2-40B4-BE49-F238E27FC236}">
                <a16:creationId xmlns:a16="http://schemas.microsoft.com/office/drawing/2014/main" id="{415DA4D1-2752-E7A4-2EB8-33E55361D7BE}"/>
              </a:ext>
            </a:extLst>
          </p:cNvPr>
          <p:cNvSpPr>
            <a:spLocks noGrp="1"/>
          </p:cNvSpPr>
          <p:nvPr>
            <p:ph type="ftr" sz="quarter" idx="11"/>
          </p:nvPr>
        </p:nvSpPr>
        <p:spPr/>
        <p:txBody>
          <a:bodyPr/>
          <a:lstStyle>
            <a:lvl1pPr>
              <a:defRPr>
                <a:solidFill>
                  <a:schemeClr val="bg1"/>
                </a:solidFill>
              </a:defRPr>
            </a:lvl1pPr>
          </a:lstStyle>
          <a:p>
            <a:r>
              <a:rPr lang="en-US" noProof="0"/>
              <a:t>Presentation title</a:t>
            </a:r>
          </a:p>
        </p:txBody>
      </p:sp>
      <p:sp>
        <p:nvSpPr>
          <p:cNvPr id="3" name="Date Placeholder 2">
            <a:extLst>
              <a:ext uri="{FF2B5EF4-FFF2-40B4-BE49-F238E27FC236}">
                <a16:creationId xmlns:a16="http://schemas.microsoft.com/office/drawing/2014/main" id="{0BC200B8-5151-AE1E-3DA7-04B965986211}"/>
              </a:ext>
            </a:extLst>
          </p:cNvPr>
          <p:cNvSpPr>
            <a:spLocks noGrp="1"/>
          </p:cNvSpPr>
          <p:nvPr>
            <p:ph type="dt" sz="half" idx="10"/>
          </p:nvPr>
        </p:nvSpPr>
        <p:spPr/>
        <p:txBody>
          <a:bodyPr/>
          <a:lstStyle>
            <a:lvl1pPr>
              <a:defRPr>
                <a:solidFill>
                  <a:schemeClr val="bg1"/>
                </a:solidFill>
              </a:defRPr>
            </a:lvl1pPr>
          </a:lstStyle>
          <a:p>
            <a:r>
              <a:rPr lang="en-US" noProof="0"/>
              <a:t>20XX</a:t>
            </a:r>
          </a:p>
        </p:txBody>
      </p:sp>
    </p:spTree>
    <p:extLst>
      <p:ext uri="{BB962C8B-B14F-4D97-AF65-F5344CB8AC3E}">
        <p14:creationId xmlns:p14="http://schemas.microsoft.com/office/powerpoint/2010/main" val="39393772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eam x8">
    <p:bg>
      <p:bgPr>
        <a:solidFill>
          <a:schemeClr val="accent2"/>
        </a:solidFill>
        <a:effectLst/>
      </p:bgPr>
    </p:bg>
    <p:spTree>
      <p:nvGrpSpPr>
        <p:cNvPr id="1" name=""/>
        <p:cNvGrpSpPr/>
        <p:nvPr/>
      </p:nvGrpSpPr>
      <p:grpSpPr>
        <a:xfrm>
          <a:off x="0" y="0"/>
          <a:ext cx="0" cy="0"/>
          <a:chOff x="0" y="0"/>
          <a:chExt cx="0" cy="0"/>
        </a:xfrm>
      </p:grpSpPr>
      <p:sp>
        <p:nvSpPr>
          <p:cNvPr id="8" name="Google Shape;1149;p53">
            <a:extLst>
              <a:ext uri="{FF2B5EF4-FFF2-40B4-BE49-F238E27FC236}">
                <a16:creationId xmlns:a16="http://schemas.microsoft.com/office/drawing/2014/main" id="{559D8666-7371-3C57-AFFE-49810709BDDB}"/>
              </a:ext>
            </a:extLst>
          </p:cNvPr>
          <p:cNvSpPr/>
          <p:nvPr userDrawn="1"/>
        </p:nvSpPr>
        <p:spPr>
          <a:xfrm>
            <a:off x="663551"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2" name="Google Shape;1149;p53">
            <a:extLst>
              <a:ext uri="{FF2B5EF4-FFF2-40B4-BE49-F238E27FC236}">
                <a16:creationId xmlns:a16="http://schemas.microsoft.com/office/drawing/2014/main" id="{434B564B-DE03-74A6-773C-0FD4632658D1}"/>
              </a:ext>
            </a:extLst>
          </p:cNvPr>
          <p:cNvSpPr/>
          <p:nvPr userDrawn="1"/>
        </p:nvSpPr>
        <p:spPr>
          <a:xfrm>
            <a:off x="663550"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5" name="Google Shape;1149;p53">
            <a:extLst>
              <a:ext uri="{FF2B5EF4-FFF2-40B4-BE49-F238E27FC236}">
                <a16:creationId xmlns:a16="http://schemas.microsoft.com/office/drawing/2014/main" id="{A98F51D8-7768-BB9C-DEFD-FE6F101B538B}"/>
              </a:ext>
            </a:extLst>
          </p:cNvPr>
          <p:cNvSpPr/>
          <p:nvPr userDrawn="1"/>
        </p:nvSpPr>
        <p:spPr>
          <a:xfrm>
            <a:off x="3509629" y="1967633"/>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7" name="Google Shape;1149;p53">
            <a:extLst>
              <a:ext uri="{FF2B5EF4-FFF2-40B4-BE49-F238E27FC236}">
                <a16:creationId xmlns:a16="http://schemas.microsoft.com/office/drawing/2014/main" id="{824DDB7E-F583-BE45-8440-04134133EF5E}"/>
              </a:ext>
            </a:extLst>
          </p:cNvPr>
          <p:cNvSpPr/>
          <p:nvPr userDrawn="1"/>
        </p:nvSpPr>
        <p:spPr>
          <a:xfrm>
            <a:off x="3509628" y="4337851"/>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149;p53">
            <a:extLst>
              <a:ext uri="{FF2B5EF4-FFF2-40B4-BE49-F238E27FC236}">
                <a16:creationId xmlns:a16="http://schemas.microsoft.com/office/drawing/2014/main" id="{3AB34327-1213-C6F7-069A-661286889411}"/>
              </a:ext>
            </a:extLst>
          </p:cNvPr>
          <p:cNvSpPr/>
          <p:nvPr userDrawn="1"/>
        </p:nvSpPr>
        <p:spPr>
          <a:xfrm>
            <a:off x="6355709"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149;p53">
            <a:extLst>
              <a:ext uri="{FF2B5EF4-FFF2-40B4-BE49-F238E27FC236}">
                <a16:creationId xmlns:a16="http://schemas.microsoft.com/office/drawing/2014/main" id="{B6BF1339-971D-E8EC-9A92-C646A04A9796}"/>
              </a:ext>
            </a:extLst>
          </p:cNvPr>
          <p:cNvSpPr/>
          <p:nvPr userDrawn="1"/>
        </p:nvSpPr>
        <p:spPr>
          <a:xfrm>
            <a:off x="6355708"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4" name="Google Shape;1149;p53">
            <a:extLst>
              <a:ext uri="{FF2B5EF4-FFF2-40B4-BE49-F238E27FC236}">
                <a16:creationId xmlns:a16="http://schemas.microsoft.com/office/drawing/2014/main" id="{2C16FE32-0722-CA1D-92A1-77B7780BDE81}"/>
              </a:ext>
            </a:extLst>
          </p:cNvPr>
          <p:cNvSpPr/>
          <p:nvPr userDrawn="1"/>
        </p:nvSpPr>
        <p:spPr>
          <a:xfrm>
            <a:off x="9201787" y="1965287"/>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149;p53">
            <a:extLst>
              <a:ext uri="{FF2B5EF4-FFF2-40B4-BE49-F238E27FC236}">
                <a16:creationId xmlns:a16="http://schemas.microsoft.com/office/drawing/2014/main" id="{A3D368EA-D182-9937-D248-E4051379E257}"/>
              </a:ext>
            </a:extLst>
          </p:cNvPr>
          <p:cNvSpPr/>
          <p:nvPr userDrawn="1"/>
        </p:nvSpPr>
        <p:spPr>
          <a:xfrm>
            <a:off x="9201786" y="4335505"/>
            <a:ext cx="2543865" cy="2085433"/>
          </a:xfrm>
          <a:prstGeom prst="rect">
            <a:avLst/>
          </a:prstGeom>
          <a:solidFill>
            <a:schemeClr val="accent2"/>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 name="Title 1">
            <a:extLst>
              <a:ext uri="{FF2B5EF4-FFF2-40B4-BE49-F238E27FC236}">
                <a16:creationId xmlns:a16="http://schemas.microsoft.com/office/drawing/2014/main" id="{ED7FDA4E-49F9-223C-DA55-A79802EE1883}"/>
              </a:ext>
            </a:extLst>
          </p:cNvPr>
          <p:cNvSpPr>
            <a:spLocks noGrp="1"/>
          </p:cNvSpPr>
          <p:nvPr>
            <p:ph type="title"/>
          </p:nvPr>
        </p:nvSpPr>
        <p:spPr/>
        <p:txBody>
          <a:bodyPr/>
          <a:lstStyle>
            <a:lvl1pPr>
              <a:defRPr>
                <a:solidFill>
                  <a:schemeClr val="tx1"/>
                </a:solidFill>
              </a:defRPr>
            </a:lvl1pPr>
          </a:lstStyle>
          <a:p>
            <a:r>
              <a:rPr lang="en-US" noProof="0"/>
              <a:t>Click to edit Master title style</a:t>
            </a:r>
          </a:p>
        </p:txBody>
      </p:sp>
      <p:sp>
        <p:nvSpPr>
          <p:cNvPr id="25" name="Text Placeholder 24">
            <a:extLst>
              <a:ext uri="{FF2B5EF4-FFF2-40B4-BE49-F238E27FC236}">
                <a16:creationId xmlns:a16="http://schemas.microsoft.com/office/drawing/2014/main" id="{2349526F-21BB-B06B-612E-8AAA322B41DD}"/>
              </a:ext>
            </a:extLst>
          </p:cNvPr>
          <p:cNvSpPr>
            <a:spLocks noGrp="1"/>
          </p:cNvSpPr>
          <p:nvPr>
            <p:ph type="body" sz="quarter" idx="14"/>
          </p:nvPr>
        </p:nvSpPr>
        <p:spPr>
          <a:xfrm>
            <a:off x="56581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23" name="Picture Placeholder 22">
            <a:extLst>
              <a:ext uri="{FF2B5EF4-FFF2-40B4-BE49-F238E27FC236}">
                <a16:creationId xmlns:a16="http://schemas.microsoft.com/office/drawing/2014/main" id="{99DE91A1-A01A-B800-F6EB-C013020202CF}"/>
              </a:ext>
            </a:extLst>
          </p:cNvPr>
          <p:cNvSpPr>
            <a:spLocks noGrp="1"/>
          </p:cNvSpPr>
          <p:nvPr>
            <p:ph type="pic" sz="quarter" idx="13"/>
          </p:nvPr>
        </p:nvSpPr>
        <p:spPr>
          <a:xfrm>
            <a:off x="57953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28" name="Text Placeholder 26">
            <a:extLst>
              <a:ext uri="{FF2B5EF4-FFF2-40B4-BE49-F238E27FC236}">
                <a16:creationId xmlns:a16="http://schemas.microsoft.com/office/drawing/2014/main" id="{733EF8C8-3849-9C80-1F6E-7038D1134789}"/>
              </a:ext>
            </a:extLst>
          </p:cNvPr>
          <p:cNvSpPr>
            <a:spLocks noGrp="1"/>
          </p:cNvSpPr>
          <p:nvPr>
            <p:ph type="body" sz="quarter" idx="15"/>
          </p:nvPr>
        </p:nvSpPr>
        <p:spPr>
          <a:xfrm>
            <a:off x="580220" y="3584901"/>
            <a:ext cx="2514600" cy="274320"/>
          </a:xfrm>
        </p:spPr>
        <p:txBody>
          <a:bodyPr/>
          <a:lstStyle>
            <a:lvl1pPr marL="0" indent="0" algn="ctr">
              <a:buNone/>
              <a:defRPr sz="1200"/>
            </a:lvl1pPr>
          </a:lstStyle>
          <a:p>
            <a:pPr lvl="0"/>
            <a:r>
              <a:rPr lang="en-US" noProof="0"/>
              <a:t>Click to edit Master text styles</a:t>
            </a:r>
          </a:p>
        </p:txBody>
      </p:sp>
      <p:sp>
        <p:nvSpPr>
          <p:cNvPr id="46" name="Text Placeholder 24">
            <a:extLst>
              <a:ext uri="{FF2B5EF4-FFF2-40B4-BE49-F238E27FC236}">
                <a16:creationId xmlns:a16="http://schemas.microsoft.com/office/drawing/2014/main" id="{F27A4420-EB9D-589B-DE9E-4CFCC6B25A6E}"/>
              </a:ext>
            </a:extLst>
          </p:cNvPr>
          <p:cNvSpPr>
            <a:spLocks noGrp="1"/>
          </p:cNvSpPr>
          <p:nvPr>
            <p:ph type="body" sz="quarter" idx="25"/>
          </p:nvPr>
        </p:nvSpPr>
        <p:spPr>
          <a:xfrm>
            <a:off x="56581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7" name="Picture Placeholder 22">
            <a:extLst>
              <a:ext uri="{FF2B5EF4-FFF2-40B4-BE49-F238E27FC236}">
                <a16:creationId xmlns:a16="http://schemas.microsoft.com/office/drawing/2014/main" id="{D76F8DA4-2C9A-48DE-DB4A-045A11601F4C}"/>
              </a:ext>
            </a:extLst>
          </p:cNvPr>
          <p:cNvSpPr>
            <a:spLocks noGrp="1"/>
          </p:cNvSpPr>
          <p:nvPr>
            <p:ph type="pic" sz="quarter" idx="36"/>
          </p:nvPr>
        </p:nvSpPr>
        <p:spPr>
          <a:xfrm>
            <a:off x="57953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47" name="Text Placeholder 26">
            <a:extLst>
              <a:ext uri="{FF2B5EF4-FFF2-40B4-BE49-F238E27FC236}">
                <a16:creationId xmlns:a16="http://schemas.microsoft.com/office/drawing/2014/main" id="{010C7458-97A7-97A1-88E7-1D3194A7EA4C}"/>
              </a:ext>
            </a:extLst>
          </p:cNvPr>
          <p:cNvSpPr>
            <a:spLocks noGrp="1"/>
          </p:cNvSpPr>
          <p:nvPr>
            <p:ph type="body" sz="quarter" idx="26"/>
          </p:nvPr>
        </p:nvSpPr>
        <p:spPr>
          <a:xfrm>
            <a:off x="580220" y="5947269"/>
            <a:ext cx="2514600" cy="274320"/>
          </a:xfrm>
        </p:spPr>
        <p:txBody>
          <a:bodyPr/>
          <a:lstStyle>
            <a:lvl1pPr marL="0" indent="0" algn="ctr">
              <a:buNone/>
              <a:defRPr sz="1200"/>
            </a:lvl1pPr>
          </a:lstStyle>
          <a:p>
            <a:pPr lvl="0"/>
            <a:r>
              <a:rPr lang="en-US" noProof="0"/>
              <a:t>Click to edit Master text styles</a:t>
            </a:r>
          </a:p>
        </p:txBody>
      </p:sp>
      <p:sp>
        <p:nvSpPr>
          <p:cNvPr id="29" name="Text Placeholder 24">
            <a:extLst>
              <a:ext uri="{FF2B5EF4-FFF2-40B4-BE49-F238E27FC236}">
                <a16:creationId xmlns:a16="http://schemas.microsoft.com/office/drawing/2014/main" id="{32F8A8CA-E278-E129-A09C-8C4B7CCA2DE2}"/>
              </a:ext>
            </a:extLst>
          </p:cNvPr>
          <p:cNvSpPr>
            <a:spLocks noGrp="1"/>
          </p:cNvSpPr>
          <p:nvPr>
            <p:ph type="body" sz="quarter" idx="16"/>
          </p:nvPr>
        </p:nvSpPr>
        <p:spPr>
          <a:xfrm>
            <a:off x="3419856"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0" name="Picture Placeholder 22">
            <a:extLst>
              <a:ext uri="{FF2B5EF4-FFF2-40B4-BE49-F238E27FC236}">
                <a16:creationId xmlns:a16="http://schemas.microsoft.com/office/drawing/2014/main" id="{3CFBF841-C094-5FA8-63F2-F5DA37C0359A}"/>
              </a:ext>
            </a:extLst>
          </p:cNvPr>
          <p:cNvSpPr>
            <a:spLocks noGrp="1"/>
          </p:cNvSpPr>
          <p:nvPr>
            <p:ph type="pic" sz="quarter" idx="17"/>
          </p:nvPr>
        </p:nvSpPr>
        <p:spPr>
          <a:xfrm>
            <a:off x="3433572"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1" name="Text Placeholder 26">
            <a:extLst>
              <a:ext uri="{FF2B5EF4-FFF2-40B4-BE49-F238E27FC236}">
                <a16:creationId xmlns:a16="http://schemas.microsoft.com/office/drawing/2014/main" id="{C76BA571-FE5C-F5F7-9056-20BD57DA6789}"/>
              </a:ext>
            </a:extLst>
          </p:cNvPr>
          <p:cNvSpPr>
            <a:spLocks noGrp="1"/>
          </p:cNvSpPr>
          <p:nvPr>
            <p:ph type="body" sz="quarter" idx="18"/>
          </p:nvPr>
        </p:nvSpPr>
        <p:spPr>
          <a:xfrm>
            <a:off x="3419856" y="3584901"/>
            <a:ext cx="2514600" cy="274320"/>
          </a:xfrm>
        </p:spPr>
        <p:txBody>
          <a:bodyPr/>
          <a:lstStyle>
            <a:lvl1pPr marL="0" indent="0" algn="ctr">
              <a:buNone/>
              <a:defRPr sz="1200"/>
            </a:lvl1pPr>
          </a:lstStyle>
          <a:p>
            <a:pPr lvl="0"/>
            <a:r>
              <a:rPr lang="en-US" noProof="0"/>
              <a:t>Click to edit Master text styles</a:t>
            </a:r>
          </a:p>
        </p:txBody>
      </p:sp>
      <p:sp>
        <p:nvSpPr>
          <p:cNvPr id="48" name="Text Placeholder 24">
            <a:extLst>
              <a:ext uri="{FF2B5EF4-FFF2-40B4-BE49-F238E27FC236}">
                <a16:creationId xmlns:a16="http://schemas.microsoft.com/office/drawing/2014/main" id="{27F73601-DBA6-A721-D6BF-321A387810A8}"/>
              </a:ext>
            </a:extLst>
          </p:cNvPr>
          <p:cNvSpPr>
            <a:spLocks noGrp="1"/>
          </p:cNvSpPr>
          <p:nvPr>
            <p:ph type="body" sz="quarter" idx="27"/>
          </p:nvPr>
        </p:nvSpPr>
        <p:spPr>
          <a:xfrm>
            <a:off x="3419856"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49" name="Picture Placeholder 22">
            <a:extLst>
              <a:ext uri="{FF2B5EF4-FFF2-40B4-BE49-F238E27FC236}">
                <a16:creationId xmlns:a16="http://schemas.microsoft.com/office/drawing/2014/main" id="{060504F7-2F69-FC38-B09C-5DCA35CD85A9}"/>
              </a:ext>
            </a:extLst>
          </p:cNvPr>
          <p:cNvSpPr>
            <a:spLocks noGrp="1"/>
          </p:cNvSpPr>
          <p:nvPr>
            <p:ph type="pic" sz="quarter" idx="28"/>
          </p:nvPr>
        </p:nvSpPr>
        <p:spPr>
          <a:xfrm>
            <a:off x="3433572"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0" name="Text Placeholder 26">
            <a:extLst>
              <a:ext uri="{FF2B5EF4-FFF2-40B4-BE49-F238E27FC236}">
                <a16:creationId xmlns:a16="http://schemas.microsoft.com/office/drawing/2014/main" id="{3843A45B-37B6-D773-B219-9EBAD5F19532}"/>
              </a:ext>
            </a:extLst>
          </p:cNvPr>
          <p:cNvSpPr>
            <a:spLocks noGrp="1"/>
          </p:cNvSpPr>
          <p:nvPr>
            <p:ph type="body" sz="quarter" idx="29"/>
          </p:nvPr>
        </p:nvSpPr>
        <p:spPr>
          <a:xfrm>
            <a:off x="3419856" y="5947269"/>
            <a:ext cx="2514600" cy="274320"/>
          </a:xfrm>
        </p:spPr>
        <p:txBody>
          <a:bodyPr/>
          <a:lstStyle>
            <a:lvl1pPr marL="0" indent="0" algn="ctr">
              <a:buNone/>
              <a:defRPr sz="1200"/>
            </a:lvl1pPr>
          </a:lstStyle>
          <a:p>
            <a:pPr lvl="0"/>
            <a:r>
              <a:rPr lang="en-US" noProof="0"/>
              <a:t>Click to edit Master text styles</a:t>
            </a:r>
          </a:p>
        </p:txBody>
      </p:sp>
      <p:sp>
        <p:nvSpPr>
          <p:cNvPr id="32" name="Text Placeholder 24">
            <a:extLst>
              <a:ext uri="{FF2B5EF4-FFF2-40B4-BE49-F238E27FC236}">
                <a16:creationId xmlns:a16="http://schemas.microsoft.com/office/drawing/2014/main" id="{D7F9FC21-D881-DB86-4C69-C07821DCF3A7}"/>
              </a:ext>
            </a:extLst>
          </p:cNvPr>
          <p:cNvSpPr>
            <a:spLocks noGrp="1"/>
          </p:cNvSpPr>
          <p:nvPr>
            <p:ph type="body" sz="quarter" idx="19"/>
          </p:nvPr>
        </p:nvSpPr>
        <p:spPr>
          <a:xfrm>
            <a:off x="6263640"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3" name="Picture Placeholder 22">
            <a:extLst>
              <a:ext uri="{FF2B5EF4-FFF2-40B4-BE49-F238E27FC236}">
                <a16:creationId xmlns:a16="http://schemas.microsoft.com/office/drawing/2014/main" id="{FE2E99DA-5661-F860-9E54-9C42590265FD}"/>
              </a:ext>
            </a:extLst>
          </p:cNvPr>
          <p:cNvSpPr>
            <a:spLocks noGrp="1"/>
          </p:cNvSpPr>
          <p:nvPr>
            <p:ph type="pic" sz="quarter" idx="20"/>
          </p:nvPr>
        </p:nvSpPr>
        <p:spPr>
          <a:xfrm>
            <a:off x="6277356"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4" name="Text Placeholder 26">
            <a:extLst>
              <a:ext uri="{FF2B5EF4-FFF2-40B4-BE49-F238E27FC236}">
                <a16:creationId xmlns:a16="http://schemas.microsoft.com/office/drawing/2014/main" id="{99F1332D-1A76-8252-3A4A-73B5BE80BDA8}"/>
              </a:ext>
            </a:extLst>
          </p:cNvPr>
          <p:cNvSpPr>
            <a:spLocks noGrp="1"/>
          </p:cNvSpPr>
          <p:nvPr>
            <p:ph type="body" sz="quarter" idx="21"/>
          </p:nvPr>
        </p:nvSpPr>
        <p:spPr>
          <a:xfrm>
            <a:off x="6263640" y="3584901"/>
            <a:ext cx="2514600" cy="274320"/>
          </a:xfrm>
        </p:spPr>
        <p:txBody>
          <a:bodyPr/>
          <a:lstStyle>
            <a:lvl1pPr marL="0" indent="0" algn="ctr">
              <a:buNone/>
              <a:defRPr sz="1200"/>
            </a:lvl1pPr>
          </a:lstStyle>
          <a:p>
            <a:pPr lvl="0"/>
            <a:r>
              <a:rPr lang="en-US" noProof="0"/>
              <a:t>Click to edit Master text styles</a:t>
            </a:r>
          </a:p>
        </p:txBody>
      </p:sp>
      <p:sp>
        <p:nvSpPr>
          <p:cNvPr id="51" name="Text Placeholder 24">
            <a:extLst>
              <a:ext uri="{FF2B5EF4-FFF2-40B4-BE49-F238E27FC236}">
                <a16:creationId xmlns:a16="http://schemas.microsoft.com/office/drawing/2014/main" id="{E5E9A104-54F0-5100-0B27-DBD2DF206786}"/>
              </a:ext>
            </a:extLst>
          </p:cNvPr>
          <p:cNvSpPr>
            <a:spLocks noGrp="1"/>
          </p:cNvSpPr>
          <p:nvPr>
            <p:ph type="body" sz="quarter" idx="30"/>
          </p:nvPr>
        </p:nvSpPr>
        <p:spPr>
          <a:xfrm>
            <a:off x="6263640"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2" name="Picture Placeholder 22">
            <a:extLst>
              <a:ext uri="{FF2B5EF4-FFF2-40B4-BE49-F238E27FC236}">
                <a16:creationId xmlns:a16="http://schemas.microsoft.com/office/drawing/2014/main" id="{23469072-7775-90E2-6C92-C6D03C1DACB0}"/>
              </a:ext>
            </a:extLst>
          </p:cNvPr>
          <p:cNvSpPr>
            <a:spLocks noGrp="1"/>
          </p:cNvSpPr>
          <p:nvPr>
            <p:ph type="pic" sz="quarter" idx="31"/>
          </p:nvPr>
        </p:nvSpPr>
        <p:spPr>
          <a:xfrm>
            <a:off x="6277356"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3" name="Text Placeholder 26">
            <a:extLst>
              <a:ext uri="{FF2B5EF4-FFF2-40B4-BE49-F238E27FC236}">
                <a16:creationId xmlns:a16="http://schemas.microsoft.com/office/drawing/2014/main" id="{BF06B9AA-555D-874C-1198-B3ED9EBC7140}"/>
              </a:ext>
            </a:extLst>
          </p:cNvPr>
          <p:cNvSpPr>
            <a:spLocks noGrp="1"/>
          </p:cNvSpPr>
          <p:nvPr>
            <p:ph type="body" sz="quarter" idx="32"/>
          </p:nvPr>
        </p:nvSpPr>
        <p:spPr>
          <a:xfrm>
            <a:off x="6263640" y="5947269"/>
            <a:ext cx="2514600" cy="274320"/>
          </a:xfrm>
        </p:spPr>
        <p:txBody>
          <a:bodyPr/>
          <a:lstStyle>
            <a:lvl1pPr marL="0" indent="0" algn="ctr">
              <a:buNone/>
              <a:defRPr sz="1200"/>
            </a:lvl1pPr>
          </a:lstStyle>
          <a:p>
            <a:pPr lvl="0"/>
            <a:r>
              <a:rPr lang="en-US" noProof="0"/>
              <a:t>Click to edit Master text styles</a:t>
            </a:r>
          </a:p>
        </p:txBody>
      </p:sp>
      <p:sp>
        <p:nvSpPr>
          <p:cNvPr id="35" name="Text Placeholder 24">
            <a:extLst>
              <a:ext uri="{FF2B5EF4-FFF2-40B4-BE49-F238E27FC236}">
                <a16:creationId xmlns:a16="http://schemas.microsoft.com/office/drawing/2014/main" id="{47253530-631C-01D6-E4D5-53EA91819AC5}"/>
              </a:ext>
            </a:extLst>
          </p:cNvPr>
          <p:cNvSpPr>
            <a:spLocks noGrp="1"/>
          </p:cNvSpPr>
          <p:nvPr>
            <p:ph type="body" sz="quarter" idx="22"/>
          </p:nvPr>
        </p:nvSpPr>
        <p:spPr>
          <a:xfrm>
            <a:off x="9107424" y="186537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36" name="Picture Placeholder 22">
            <a:extLst>
              <a:ext uri="{FF2B5EF4-FFF2-40B4-BE49-F238E27FC236}">
                <a16:creationId xmlns:a16="http://schemas.microsoft.com/office/drawing/2014/main" id="{2087F48D-BCD6-2370-DFEB-3DC855770580}"/>
              </a:ext>
            </a:extLst>
          </p:cNvPr>
          <p:cNvSpPr>
            <a:spLocks noGrp="1"/>
          </p:cNvSpPr>
          <p:nvPr>
            <p:ph type="pic" sz="quarter" idx="23"/>
          </p:nvPr>
        </p:nvSpPr>
        <p:spPr>
          <a:xfrm>
            <a:off x="9121140" y="1874520"/>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37" name="Text Placeholder 26">
            <a:extLst>
              <a:ext uri="{FF2B5EF4-FFF2-40B4-BE49-F238E27FC236}">
                <a16:creationId xmlns:a16="http://schemas.microsoft.com/office/drawing/2014/main" id="{2730E53E-4C0B-1C22-8754-2D69B55DF375}"/>
              </a:ext>
            </a:extLst>
          </p:cNvPr>
          <p:cNvSpPr>
            <a:spLocks noGrp="1"/>
          </p:cNvSpPr>
          <p:nvPr>
            <p:ph type="body" sz="quarter" idx="24"/>
          </p:nvPr>
        </p:nvSpPr>
        <p:spPr>
          <a:xfrm>
            <a:off x="9107424" y="3584901"/>
            <a:ext cx="2514600" cy="274320"/>
          </a:xfrm>
        </p:spPr>
        <p:txBody>
          <a:bodyPr/>
          <a:lstStyle>
            <a:lvl1pPr marL="0" indent="0" algn="ctr">
              <a:buNone/>
              <a:defRPr sz="1200"/>
            </a:lvl1pPr>
          </a:lstStyle>
          <a:p>
            <a:pPr lvl="0"/>
            <a:r>
              <a:rPr lang="en-US" noProof="0"/>
              <a:t>Click to edit Master text styles</a:t>
            </a:r>
          </a:p>
        </p:txBody>
      </p:sp>
      <p:sp>
        <p:nvSpPr>
          <p:cNvPr id="54" name="Text Placeholder 24">
            <a:extLst>
              <a:ext uri="{FF2B5EF4-FFF2-40B4-BE49-F238E27FC236}">
                <a16:creationId xmlns:a16="http://schemas.microsoft.com/office/drawing/2014/main" id="{9690986C-4F11-A46D-923C-CCC08AB6CB76}"/>
              </a:ext>
            </a:extLst>
          </p:cNvPr>
          <p:cNvSpPr>
            <a:spLocks noGrp="1"/>
          </p:cNvSpPr>
          <p:nvPr>
            <p:ph type="body" sz="quarter" idx="33"/>
          </p:nvPr>
        </p:nvSpPr>
        <p:spPr>
          <a:xfrm>
            <a:off x="9107424" y="4242816"/>
            <a:ext cx="2514600" cy="2084832"/>
          </a:xfrm>
          <a:solidFill>
            <a:schemeClr val="accent5"/>
          </a:solidFill>
          <a:ln w="25400">
            <a:solidFill>
              <a:schemeClr val="dk1"/>
            </a:solidFill>
          </a:ln>
        </p:spPr>
        <p:txBody>
          <a:bodyPr tIns="1490472"/>
          <a:lstStyle>
            <a:lvl1pPr marL="0" indent="0" algn="ctr">
              <a:buFont typeface="Arial" panose="020B0604020202020204" pitchFamily="34" charset="0"/>
              <a:buNone/>
              <a:defRPr sz="1600">
                <a:latin typeface="+mj-lt"/>
              </a:defRPr>
            </a:lvl1pPr>
          </a:lstStyle>
          <a:p>
            <a:pPr lvl="0"/>
            <a:r>
              <a:rPr lang="en-US" noProof="0"/>
              <a:t>Click to edit Master text styles</a:t>
            </a:r>
          </a:p>
        </p:txBody>
      </p:sp>
      <p:sp>
        <p:nvSpPr>
          <p:cNvPr id="55" name="Picture Placeholder 22">
            <a:extLst>
              <a:ext uri="{FF2B5EF4-FFF2-40B4-BE49-F238E27FC236}">
                <a16:creationId xmlns:a16="http://schemas.microsoft.com/office/drawing/2014/main" id="{A4293B55-9185-9732-2F46-4B62C7F1F21E}"/>
              </a:ext>
            </a:extLst>
          </p:cNvPr>
          <p:cNvSpPr>
            <a:spLocks noGrp="1"/>
          </p:cNvSpPr>
          <p:nvPr>
            <p:ph type="pic" sz="quarter" idx="34"/>
          </p:nvPr>
        </p:nvSpPr>
        <p:spPr>
          <a:xfrm>
            <a:off x="9121140" y="4242816"/>
            <a:ext cx="2487168" cy="1280160"/>
          </a:xfrm>
          <a:ln w="25400">
            <a:solidFill>
              <a:schemeClr val="tx1"/>
            </a:solidFill>
          </a:ln>
        </p:spPr>
        <p:txBody>
          <a:bodyPr anchor="ctr"/>
          <a:lstStyle>
            <a:lvl1pPr marL="0" indent="0" algn="ctr">
              <a:buNone/>
              <a:defRPr sz="1600"/>
            </a:lvl1pPr>
          </a:lstStyle>
          <a:p>
            <a:r>
              <a:rPr lang="en-US" noProof="0"/>
              <a:t>Click icon to add picture</a:t>
            </a:r>
          </a:p>
        </p:txBody>
      </p:sp>
      <p:sp>
        <p:nvSpPr>
          <p:cNvPr id="56" name="Text Placeholder 26">
            <a:extLst>
              <a:ext uri="{FF2B5EF4-FFF2-40B4-BE49-F238E27FC236}">
                <a16:creationId xmlns:a16="http://schemas.microsoft.com/office/drawing/2014/main" id="{B8529D99-B7B2-6411-E928-9FA204E3842A}"/>
              </a:ext>
            </a:extLst>
          </p:cNvPr>
          <p:cNvSpPr>
            <a:spLocks noGrp="1"/>
          </p:cNvSpPr>
          <p:nvPr>
            <p:ph type="body" sz="quarter" idx="35"/>
          </p:nvPr>
        </p:nvSpPr>
        <p:spPr>
          <a:xfrm>
            <a:off x="9107424" y="5947269"/>
            <a:ext cx="2514600" cy="274320"/>
          </a:xfrm>
        </p:spPr>
        <p:txBody>
          <a:bodyPr/>
          <a:lstStyle>
            <a:lvl1pPr marL="0" indent="0" algn="ctr">
              <a:buNone/>
              <a:defRPr sz="1200"/>
            </a:lvl1pPr>
          </a:lstStyle>
          <a:p>
            <a:pPr lvl="0"/>
            <a:r>
              <a:rPr lang="en-US" noProof="0"/>
              <a:t>Click to edit Master text styles</a:t>
            </a:r>
          </a:p>
        </p:txBody>
      </p:sp>
    </p:spTree>
    <p:extLst>
      <p:ext uri="{BB962C8B-B14F-4D97-AF65-F5344CB8AC3E}">
        <p14:creationId xmlns:p14="http://schemas.microsoft.com/office/powerpoint/2010/main" val="222061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List">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69EB71-EE42-930D-4E54-FA0F44BD2D36}"/>
              </a:ext>
            </a:extLst>
          </p:cNvPr>
          <p:cNvSpPr>
            <a:spLocks noGrp="1"/>
          </p:cNvSpPr>
          <p:nvPr>
            <p:ph type="title"/>
          </p:nvPr>
        </p:nvSpPr>
        <p:spPr>
          <a:xfrm>
            <a:off x="731520" y="1947672"/>
            <a:ext cx="3209544" cy="2862072"/>
          </a:xfrm>
        </p:spPr>
        <p:txBody>
          <a:bodyPr anchor="ctr"/>
          <a:lstStyle>
            <a:lvl1pPr algn="l">
              <a:defRPr/>
            </a:lvl1pPr>
          </a:lstStyle>
          <a:p>
            <a:r>
              <a:rPr lang="en-US" noProof="0"/>
              <a:t>Click to edit Master title style</a:t>
            </a:r>
          </a:p>
        </p:txBody>
      </p:sp>
      <p:sp>
        <p:nvSpPr>
          <p:cNvPr id="7" name="Google Shape;1247;p56">
            <a:extLst>
              <a:ext uri="{FF2B5EF4-FFF2-40B4-BE49-F238E27FC236}">
                <a16:creationId xmlns:a16="http://schemas.microsoft.com/office/drawing/2014/main" id="{1A52F175-2E39-E9BE-B4DF-67098DB248AA}"/>
              </a:ext>
            </a:extLst>
          </p:cNvPr>
          <p:cNvSpPr/>
          <p:nvPr userDrawn="1"/>
        </p:nvSpPr>
        <p:spPr>
          <a:xfrm>
            <a:off x="5607119" y="34704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accent2"/>
              </a:solidFill>
              <a:latin typeface="+mj-lt"/>
              <a:ea typeface="Karla"/>
              <a:cs typeface="Karla"/>
              <a:sym typeface="Karla"/>
            </a:endParaRPr>
          </a:p>
        </p:txBody>
      </p:sp>
      <p:sp>
        <p:nvSpPr>
          <p:cNvPr id="9" name="Google Shape;1264;p56">
            <a:extLst>
              <a:ext uri="{FF2B5EF4-FFF2-40B4-BE49-F238E27FC236}">
                <a16:creationId xmlns:a16="http://schemas.microsoft.com/office/drawing/2014/main" id="{CE3B3000-733D-1995-D39A-E659E5A429CC}"/>
              </a:ext>
            </a:extLst>
          </p:cNvPr>
          <p:cNvSpPr/>
          <p:nvPr userDrawn="1"/>
        </p:nvSpPr>
        <p:spPr>
          <a:xfrm>
            <a:off x="5607119" y="16236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1" name="Google Shape;1278;p56">
            <a:extLst>
              <a:ext uri="{FF2B5EF4-FFF2-40B4-BE49-F238E27FC236}">
                <a16:creationId xmlns:a16="http://schemas.microsoft.com/office/drawing/2014/main" id="{F1BC0AB2-17DA-D97E-3052-DA48D80F7428}"/>
              </a:ext>
            </a:extLst>
          </p:cNvPr>
          <p:cNvSpPr/>
          <p:nvPr userDrawn="1"/>
        </p:nvSpPr>
        <p:spPr>
          <a:xfrm>
            <a:off x="5607119" y="292595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3" name="Google Shape;1278;p56">
            <a:extLst>
              <a:ext uri="{FF2B5EF4-FFF2-40B4-BE49-F238E27FC236}">
                <a16:creationId xmlns:a16="http://schemas.microsoft.com/office/drawing/2014/main" id="{C860490F-E3DB-3E9F-0AC6-F04949DC59C3}"/>
              </a:ext>
            </a:extLst>
          </p:cNvPr>
          <p:cNvSpPr/>
          <p:nvPr userDrawn="1"/>
        </p:nvSpPr>
        <p:spPr>
          <a:xfrm>
            <a:off x="5607120" y="4223036"/>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5" name="Google Shape;1278;p56">
            <a:extLst>
              <a:ext uri="{FF2B5EF4-FFF2-40B4-BE49-F238E27FC236}">
                <a16:creationId xmlns:a16="http://schemas.microsoft.com/office/drawing/2014/main" id="{522E5778-EA03-EFC4-08AA-ECB1C07ED56E}"/>
              </a:ext>
            </a:extLst>
          </p:cNvPr>
          <p:cNvSpPr/>
          <p:nvPr userDrawn="1"/>
        </p:nvSpPr>
        <p:spPr>
          <a:xfrm>
            <a:off x="5607120" y="5519473"/>
            <a:ext cx="6281928" cy="1039748"/>
          </a:xfrm>
          <a:prstGeom prst="rect">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17" name="Google Shape;1268;p56">
            <a:extLst>
              <a:ext uri="{FF2B5EF4-FFF2-40B4-BE49-F238E27FC236}">
                <a16:creationId xmlns:a16="http://schemas.microsoft.com/office/drawing/2014/main" id="{EEA0BE49-92E1-A1A3-40E0-DDAA5511F637}"/>
              </a:ext>
            </a:extLst>
          </p:cNvPr>
          <p:cNvSpPr/>
          <p:nvPr userDrawn="1"/>
        </p:nvSpPr>
        <p:spPr>
          <a:xfrm>
            <a:off x="4348745" y="1637743"/>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19" name="Google Shape;1282;p56">
            <a:extLst>
              <a:ext uri="{FF2B5EF4-FFF2-40B4-BE49-F238E27FC236}">
                <a16:creationId xmlns:a16="http://schemas.microsoft.com/office/drawing/2014/main" id="{DF15F1EC-1D2B-FF49-7785-26BC7083A07C}"/>
              </a:ext>
            </a:extLst>
          </p:cNvPr>
          <p:cNvSpPr/>
          <p:nvPr userDrawn="1"/>
        </p:nvSpPr>
        <p:spPr>
          <a:xfrm>
            <a:off x="4348745" y="2927249"/>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1" name="Google Shape;1282;p56">
            <a:extLst>
              <a:ext uri="{FF2B5EF4-FFF2-40B4-BE49-F238E27FC236}">
                <a16:creationId xmlns:a16="http://schemas.microsoft.com/office/drawing/2014/main" id="{BE3FDD69-3D60-CF6B-97A3-7B2C1AE3100A}"/>
              </a:ext>
            </a:extLst>
          </p:cNvPr>
          <p:cNvSpPr/>
          <p:nvPr userDrawn="1"/>
        </p:nvSpPr>
        <p:spPr>
          <a:xfrm>
            <a:off x="4348745" y="427700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3" name="Google Shape;1282;p56">
            <a:extLst>
              <a:ext uri="{FF2B5EF4-FFF2-40B4-BE49-F238E27FC236}">
                <a16:creationId xmlns:a16="http://schemas.microsoft.com/office/drawing/2014/main" id="{E3BB1E5B-DA10-B332-D4B8-D551C3053C53}"/>
              </a:ext>
            </a:extLst>
          </p:cNvPr>
          <p:cNvSpPr/>
          <p:nvPr userDrawn="1"/>
        </p:nvSpPr>
        <p:spPr>
          <a:xfrm>
            <a:off x="4348745" y="5568541"/>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5" name="Google Shape;1251;p56">
            <a:extLst>
              <a:ext uri="{FF2B5EF4-FFF2-40B4-BE49-F238E27FC236}">
                <a16:creationId xmlns:a16="http://schemas.microsoft.com/office/drawing/2014/main" id="{8D887B7F-9EBA-E7B8-64CE-5EAB1DF08E19}"/>
              </a:ext>
            </a:extLst>
          </p:cNvPr>
          <p:cNvSpPr/>
          <p:nvPr userDrawn="1"/>
        </p:nvSpPr>
        <p:spPr>
          <a:xfrm>
            <a:off x="4348745" y="361116"/>
            <a:ext cx="969865" cy="969865"/>
          </a:xfrm>
          <a:prstGeom prst="ellipse">
            <a:avLst/>
          </a:prstGeom>
          <a:solidFill>
            <a:schemeClr val="accent3"/>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27" name="Google Shape;1248;p56">
            <a:extLst>
              <a:ext uri="{FF2B5EF4-FFF2-40B4-BE49-F238E27FC236}">
                <a16:creationId xmlns:a16="http://schemas.microsoft.com/office/drawing/2014/main" id="{5AC86C31-7E67-B4EC-1AE0-291ED77F2214}"/>
              </a:ext>
            </a:extLst>
          </p:cNvPr>
          <p:cNvSpPr/>
          <p:nvPr userDrawn="1"/>
        </p:nvSpPr>
        <p:spPr>
          <a:xfrm>
            <a:off x="5512393" y="24143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29" name="Google Shape;1265;p56">
            <a:extLst>
              <a:ext uri="{FF2B5EF4-FFF2-40B4-BE49-F238E27FC236}">
                <a16:creationId xmlns:a16="http://schemas.microsoft.com/office/drawing/2014/main" id="{A7BF8E2B-5184-B584-D484-7D82C9DA6C41}"/>
              </a:ext>
            </a:extLst>
          </p:cNvPr>
          <p:cNvSpPr/>
          <p:nvPr userDrawn="1"/>
        </p:nvSpPr>
        <p:spPr>
          <a:xfrm>
            <a:off x="5512393" y="15180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1" name="Google Shape;1279;p56">
            <a:extLst>
              <a:ext uri="{FF2B5EF4-FFF2-40B4-BE49-F238E27FC236}">
                <a16:creationId xmlns:a16="http://schemas.microsoft.com/office/drawing/2014/main" id="{9E808B73-94D7-57E7-3837-3DA718162E5B}"/>
              </a:ext>
            </a:extLst>
          </p:cNvPr>
          <p:cNvSpPr/>
          <p:nvPr userDrawn="1"/>
        </p:nvSpPr>
        <p:spPr>
          <a:xfrm>
            <a:off x="5512393" y="2807563"/>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3" name="Google Shape;1279;p56">
            <a:extLst>
              <a:ext uri="{FF2B5EF4-FFF2-40B4-BE49-F238E27FC236}">
                <a16:creationId xmlns:a16="http://schemas.microsoft.com/office/drawing/2014/main" id="{F340E0DF-98FD-EA55-7B4B-8E58FC5CFCDA}"/>
              </a:ext>
            </a:extLst>
          </p:cNvPr>
          <p:cNvSpPr/>
          <p:nvPr userDrawn="1"/>
        </p:nvSpPr>
        <p:spPr>
          <a:xfrm>
            <a:off x="5512394" y="4117420"/>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5" name="Google Shape;1279;p56">
            <a:extLst>
              <a:ext uri="{FF2B5EF4-FFF2-40B4-BE49-F238E27FC236}">
                <a16:creationId xmlns:a16="http://schemas.microsoft.com/office/drawing/2014/main" id="{1F52D7F5-AD34-C5B1-EEA2-F711AD3A8C3F}"/>
              </a:ext>
            </a:extLst>
          </p:cNvPr>
          <p:cNvSpPr/>
          <p:nvPr userDrawn="1"/>
        </p:nvSpPr>
        <p:spPr>
          <a:xfrm>
            <a:off x="5512394" y="5413857"/>
            <a:ext cx="6281928" cy="1039748"/>
          </a:xfrm>
          <a:prstGeom prst="rect">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mj-lt"/>
              <a:ea typeface="Karla"/>
              <a:cs typeface="Karla"/>
              <a:sym typeface="Karla"/>
            </a:endParaRPr>
          </a:p>
        </p:txBody>
      </p:sp>
      <p:sp>
        <p:nvSpPr>
          <p:cNvPr id="37" name="Google Shape;1251;p56">
            <a:extLst>
              <a:ext uri="{FF2B5EF4-FFF2-40B4-BE49-F238E27FC236}">
                <a16:creationId xmlns:a16="http://schemas.microsoft.com/office/drawing/2014/main" id="{A4889AFC-C17E-6AF6-25D9-F977ACD04A9D}"/>
              </a:ext>
            </a:extLst>
          </p:cNvPr>
          <p:cNvSpPr/>
          <p:nvPr userDrawn="1"/>
        </p:nvSpPr>
        <p:spPr>
          <a:xfrm>
            <a:off x="4290632" y="303003"/>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39" name="Google Shape;1268;p56">
            <a:extLst>
              <a:ext uri="{FF2B5EF4-FFF2-40B4-BE49-F238E27FC236}">
                <a16:creationId xmlns:a16="http://schemas.microsoft.com/office/drawing/2014/main" id="{5E0F6889-9671-EA56-B88B-DBA6C149062C}"/>
              </a:ext>
            </a:extLst>
          </p:cNvPr>
          <p:cNvSpPr/>
          <p:nvPr userDrawn="1"/>
        </p:nvSpPr>
        <p:spPr>
          <a:xfrm>
            <a:off x="4290632" y="1579630"/>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1" name="Google Shape;1282;p56">
            <a:extLst>
              <a:ext uri="{FF2B5EF4-FFF2-40B4-BE49-F238E27FC236}">
                <a16:creationId xmlns:a16="http://schemas.microsoft.com/office/drawing/2014/main" id="{44CB8F8B-1D14-EA9D-117E-79BB0DB776E9}"/>
              </a:ext>
            </a:extLst>
          </p:cNvPr>
          <p:cNvSpPr/>
          <p:nvPr userDrawn="1"/>
        </p:nvSpPr>
        <p:spPr>
          <a:xfrm>
            <a:off x="4290632" y="2869136"/>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3" name="Google Shape;1282;p56">
            <a:extLst>
              <a:ext uri="{FF2B5EF4-FFF2-40B4-BE49-F238E27FC236}">
                <a16:creationId xmlns:a16="http://schemas.microsoft.com/office/drawing/2014/main" id="{9D8D9DEA-F6DA-EFDC-5DDF-946728969392}"/>
              </a:ext>
            </a:extLst>
          </p:cNvPr>
          <p:cNvSpPr/>
          <p:nvPr userDrawn="1"/>
        </p:nvSpPr>
        <p:spPr>
          <a:xfrm>
            <a:off x="4290632" y="4217824"/>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5" name="Google Shape;1282;p56">
            <a:extLst>
              <a:ext uri="{FF2B5EF4-FFF2-40B4-BE49-F238E27FC236}">
                <a16:creationId xmlns:a16="http://schemas.microsoft.com/office/drawing/2014/main" id="{5B83F600-A2A8-FC3E-235C-F63589027CEC}"/>
              </a:ext>
            </a:extLst>
          </p:cNvPr>
          <p:cNvSpPr/>
          <p:nvPr userDrawn="1"/>
        </p:nvSpPr>
        <p:spPr>
          <a:xfrm>
            <a:off x="4290632" y="5510428"/>
            <a:ext cx="969865" cy="969865"/>
          </a:xfrm>
          <a:prstGeom prst="ellipse">
            <a:avLst/>
          </a:prstGeom>
          <a:solidFill>
            <a:schemeClr val="accent5"/>
          </a:solidFill>
          <a:ln w="254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lang="en-US" sz="1800" noProof="0">
              <a:solidFill>
                <a:schemeClr val="lt1"/>
              </a:solidFill>
              <a:latin typeface="Karla"/>
              <a:ea typeface="Karla"/>
              <a:cs typeface="Karla"/>
              <a:sym typeface="Karla"/>
            </a:endParaRPr>
          </a:p>
        </p:txBody>
      </p:sp>
      <p:sp>
        <p:nvSpPr>
          <p:cNvPr id="47" name="Picture Placeholder 46">
            <a:extLst>
              <a:ext uri="{FF2B5EF4-FFF2-40B4-BE49-F238E27FC236}">
                <a16:creationId xmlns:a16="http://schemas.microsoft.com/office/drawing/2014/main" id="{3B37AA0A-CC3F-643E-4CA3-94EE9D0B955A}"/>
              </a:ext>
            </a:extLst>
          </p:cNvPr>
          <p:cNvSpPr>
            <a:spLocks noGrp="1"/>
          </p:cNvSpPr>
          <p:nvPr>
            <p:ph type="pic" sz="quarter" idx="10"/>
          </p:nvPr>
        </p:nvSpPr>
        <p:spPr>
          <a:xfrm>
            <a:off x="4455524" y="467895"/>
            <a:ext cx="640080" cy="640080"/>
          </a:xfrm>
        </p:spPr>
        <p:txBody>
          <a:bodyPr anchor="ctr"/>
          <a:lstStyle>
            <a:lvl1pPr marL="0" indent="0" algn="ctr">
              <a:buNone/>
              <a:defRPr sz="900"/>
            </a:lvl1pPr>
          </a:lstStyle>
          <a:p>
            <a:r>
              <a:rPr lang="en-US" noProof="0"/>
              <a:t>Click icon to add picture</a:t>
            </a:r>
          </a:p>
        </p:txBody>
      </p:sp>
      <p:sp>
        <p:nvSpPr>
          <p:cNvPr id="53" name="Text Placeholder 52">
            <a:extLst>
              <a:ext uri="{FF2B5EF4-FFF2-40B4-BE49-F238E27FC236}">
                <a16:creationId xmlns:a16="http://schemas.microsoft.com/office/drawing/2014/main" id="{04148F56-845C-40C8-5EFE-44B32FB55764}"/>
              </a:ext>
            </a:extLst>
          </p:cNvPr>
          <p:cNvSpPr>
            <a:spLocks noGrp="1"/>
          </p:cNvSpPr>
          <p:nvPr>
            <p:ph type="body" sz="quarter" idx="15"/>
          </p:nvPr>
        </p:nvSpPr>
        <p:spPr>
          <a:xfrm>
            <a:off x="5769864" y="457200"/>
            <a:ext cx="3840480" cy="338328"/>
          </a:xfrm>
        </p:spPr>
        <p:txBody>
          <a:bodyPr/>
          <a:lstStyle>
            <a:lvl1pPr marL="0" indent="0">
              <a:buNone/>
              <a:defRPr sz="2000">
                <a:latin typeface="+mj-lt"/>
              </a:defRPr>
            </a:lvl1pPr>
          </a:lstStyle>
          <a:p>
            <a:pPr lvl="0"/>
            <a:r>
              <a:rPr lang="en-US" noProof="0"/>
              <a:t>Click to edit Master text styles</a:t>
            </a:r>
          </a:p>
        </p:txBody>
      </p:sp>
      <p:sp>
        <p:nvSpPr>
          <p:cNvPr id="58" name="Text Placeholder 52">
            <a:extLst>
              <a:ext uri="{FF2B5EF4-FFF2-40B4-BE49-F238E27FC236}">
                <a16:creationId xmlns:a16="http://schemas.microsoft.com/office/drawing/2014/main" id="{6FAEB77B-C9AE-5EC8-3043-2C6C91015EF2}"/>
              </a:ext>
            </a:extLst>
          </p:cNvPr>
          <p:cNvSpPr>
            <a:spLocks noGrp="1"/>
          </p:cNvSpPr>
          <p:nvPr>
            <p:ph type="body" sz="quarter" idx="20"/>
          </p:nvPr>
        </p:nvSpPr>
        <p:spPr>
          <a:xfrm>
            <a:off x="5769864" y="780642"/>
            <a:ext cx="5029200" cy="338328"/>
          </a:xfrm>
        </p:spPr>
        <p:txBody>
          <a:bodyPr/>
          <a:lstStyle>
            <a:lvl1pPr marL="0" indent="0">
              <a:buNone/>
              <a:defRPr sz="1600">
                <a:latin typeface="+mn-lt"/>
              </a:defRPr>
            </a:lvl1pPr>
          </a:lstStyle>
          <a:p>
            <a:pPr lvl="0"/>
            <a:r>
              <a:rPr lang="en-US" noProof="0"/>
              <a:t>Click to edit Master text styles</a:t>
            </a:r>
          </a:p>
        </p:txBody>
      </p:sp>
      <p:sp>
        <p:nvSpPr>
          <p:cNvPr id="48" name="Picture Placeholder 46">
            <a:extLst>
              <a:ext uri="{FF2B5EF4-FFF2-40B4-BE49-F238E27FC236}">
                <a16:creationId xmlns:a16="http://schemas.microsoft.com/office/drawing/2014/main" id="{EA6CA3D6-A486-C220-D150-162068803F01}"/>
              </a:ext>
            </a:extLst>
          </p:cNvPr>
          <p:cNvSpPr>
            <a:spLocks noGrp="1"/>
          </p:cNvSpPr>
          <p:nvPr>
            <p:ph type="pic" sz="quarter" idx="11"/>
          </p:nvPr>
        </p:nvSpPr>
        <p:spPr>
          <a:xfrm>
            <a:off x="4455524" y="1744522"/>
            <a:ext cx="640080" cy="640080"/>
          </a:xfrm>
        </p:spPr>
        <p:txBody>
          <a:bodyPr anchor="ctr"/>
          <a:lstStyle>
            <a:lvl1pPr marL="0" indent="0" algn="ctr">
              <a:buNone/>
              <a:defRPr sz="900"/>
            </a:lvl1pPr>
          </a:lstStyle>
          <a:p>
            <a:r>
              <a:rPr lang="en-US" noProof="0"/>
              <a:t>Click icon to add picture</a:t>
            </a:r>
          </a:p>
        </p:txBody>
      </p:sp>
      <p:sp>
        <p:nvSpPr>
          <p:cNvPr id="54" name="Text Placeholder 52">
            <a:extLst>
              <a:ext uri="{FF2B5EF4-FFF2-40B4-BE49-F238E27FC236}">
                <a16:creationId xmlns:a16="http://schemas.microsoft.com/office/drawing/2014/main" id="{B70CC111-C404-5983-7E1A-758C72DA2151}"/>
              </a:ext>
            </a:extLst>
          </p:cNvPr>
          <p:cNvSpPr>
            <a:spLocks noGrp="1"/>
          </p:cNvSpPr>
          <p:nvPr>
            <p:ph type="body" sz="quarter" idx="16"/>
          </p:nvPr>
        </p:nvSpPr>
        <p:spPr>
          <a:xfrm>
            <a:off x="5769864" y="1746504"/>
            <a:ext cx="3840480" cy="338328"/>
          </a:xfrm>
        </p:spPr>
        <p:txBody>
          <a:bodyPr/>
          <a:lstStyle>
            <a:lvl1pPr marL="0" indent="0">
              <a:buNone/>
              <a:defRPr sz="2000">
                <a:latin typeface="+mj-lt"/>
              </a:defRPr>
            </a:lvl1pPr>
          </a:lstStyle>
          <a:p>
            <a:pPr lvl="0"/>
            <a:r>
              <a:rPr lang="en-US" noProof="0"/>
              <a:t>Click to edit Master text styles</a:t>
            </a:r>
          </a:p>
        </p:txBody>
      </p:sp>
      <p:sp>
        <p:nvSpPr>
          <p:cNvPr id="59" name="Text Placeholder 52">
            <a:extLst>
              <a:ext uri="{FF2B5EF4-FFF2-40B4-BE49-F238E27FC236}">
                <a16:creationId xmlns:a16="http://schemas.microsoft.com/office/drawing/2014/main" id="{0FACAEC0-F5EF-8921-74B5-2C775EC42E63}"/>
              </a:ext>
            </a:extLst>
          </p:cNvPr>
          <p:cNvSpPr>
            <a:spLocks noGrp="1"/>
          </p:cNvSpPr>
          <p:nvPr>
            <p:ph type="body" sz="quarter" idx="21"/>
          </p:nvPr>
        </p:nvSpPr>
        <p:spPr>
          <a:xfrm>
            <a:off x="5769864" y="2069946"/>
            <a:ext cx="5029200" cy="338328"/>
          </a:xfrm>
        </p:spPr>
        <p:txBody>
          <a:bodyPr/>
          <a:lstStyle>
            <a:lvl1pPr marL="0" indent="0">
              <a:buNone/>
              <a:defRPr sz="1600">
                <a:latin typeface="+mn-lt"/>
              </a:defRPr>
            </a:lvl1pPr>
          </a:lstStyle>
          <a:p>
            <a:pPr lvl="0"/>
            <a:r>
              <a:rPr lang="en-US" noProof="0"/>
              <a:t>Click to edit Master text styles</a:t>
            </a:r>
          </a:p>
        </p:txBody>
      </p:sp>
      <p:sp>
        <p:nvSpPr>
          <p:cNvPr id="49" name="Picture Placeholder 46">
            <a:extLst>
              <a:ext uri="{FF2B5EF4-FFF2-40B4-BE49-F238E27FC236}">
                <a16:creationId xmlns:a16="http://schemas.microsoft.com/office/drawing/2014/main" id="{D85BED76-EF8A-3369-FA46-11513F2D2231}"/>
              </a:ext>
            </a:extLst>
          </p:cNvPr>
          <p:cNvSpPr>
            <a:spLocks noGrp="1"/>
          </p:cNvSpPr>
          <p:nvPr>
            <p:ph type="pic" sz="quarter" idx="12"/>
          </p:nvPr>
        </p:nvSpPr>
        <p:spPr>
          <a:xfrm>
            <a:off x="4455524" y="3034028"/>
            <a:ext cx="640080" cy="640080"/>
          </a:xfrm>
        </p:spPr>
        <p:txBody>
          <a:bodyPr anchor="ctr"/>
          <a:lstStyle>
            <a:lvl1pPr marL="0" indent="0" algn="ctr">
              <a:buNone/>
              <a:defRPr sz="900"/>
            </a:lvl1pPr>
          </a:lstStyle>
          <a:p>
            <a:r>
              <a:rPr lang="en-US" noProof="0"/>
              <a:t>Click icon to add picture</a:t>
            </a:r>
          </a:p>
        </p:txBody>
      </p:sp>
      <p:sp>
        <p:nvSpPr>
          <p:cNvPr id="55" name="Text Placeholder 52">
            <a:extLst>
              <a:ext uri="{FF2B5EF4-FFF2-40B4-BE49-F238E27FC236}">
                <a16:creationId xmlns:a16="http://schemas.microsoft.com/office/drawing/2014/main" id="{3A752FC9-DE9C-9701-E24E-6F1AC075B16E}"/>
              </a:ext>
            </a:extLst>
          </p:cNvPr>
          <p:cNvSpPr>
            <a:spLocks noGrp="1"/>
          </p:cNvSpPr>
          <p:nvPr>
            <p:ph type="body" sz="quarter" idx="17"/>
          </p:nvPr>
        </p:nvSpPr>
        <p:spPr>
          <a:xfrm>
            <a:off x="5769864" y="3035808"/>
            <a:ext cx="3840480" cy="338328"/>
          </a:xfrm>
        </p:spPr>
        <p:txBody>
          <a:bodyPr/>
          <a:lstStyle>
            <a:lvl1pPr marL="0" indent="0">
              <a:buNone/>
              <a:defRPr sz="2000">
                <a:latin typeface="+mj-lt"/>
              </a:defRPr>
            </a:lvl1pPr>
          </a:lstStyle>
          <a:p>
            <a:pPr lvl="0"/>
            <a:r>
              <a:rPr lang="en-US" noProof="0"/>
              <a:t>Click to edit Master text styles</a:t>
            </a:r>
          </a:p>
        </p:txBody>
      </p:sp>
      <p:sp>
        <p:nvSpPr>
          <p:cNvPr id="60" name="Text Placeholder 52">
            <a:extLst>
              <a:ext uri="{FF2B5EF4-FFF2-40B4-BE49-F238E27FC236}">
                <a16:creationId xmlns:a16="http://schemas.microsoft.com/office/drawing/2014/main" id="{5CA64FAC-BAC1-519A-1252-ED8A726B6313}"/>
              </a:ext>
            </a:extLst>
          </p:cNvPr>
          <p:cNvSpPr>
            <a:spLocks noGrp="1"/>
          </p:cNvSpPr>
          <p:nvPr>
            <p:ph type="body" sz="quarter" idx="22"/>
          </p:nvPr>
        </p:nvSpPr>
        <p:spPr>
          <a:xfrm>
            <a:off x="5769864" y="3359250"/>
            <a:ext cx="5029200" cy="338328"/>
          </a:xfrm>
        </p:spPr>
        <p:txBody>
          <a:bodyPr/>
          <a:lstStyle>
            <a:lvl1pPr marL="0" indent="0">
              <a:buNone/>
              <a:defRPr sz="1600">
                <a:latin typeface="+mn-lt"/>
              </a:defRPr>
            </a:lvl1pPr>
          </a:lstStyle>
          <a:p>
            <a:pPr lvl="0"/>
            <a:r>
              <a:rPr lang="en-US" noProof="0"/>
              <a:t>Click to edit Master text styles</a:t>
            </a:r>
          </a:p>
        </p:txBody>
      </p:sp>
      <p:sp>
        <p:nvSpPr>
          <p:cNvPr id="50" name="Picture Placeholder 46">
            <a:extLst>
              <a:ext uri="{FF2B5EF4-FFF2-40B4-BE49-F238E27FC236}">
                <a16:creationId xmlns:a16="http://schemas.microsoft.com/office/drawing/2014/main" id="{5FF1804E-BBAF-5060-07A3-705BCCF0D7C5}"/>
              </a:ext>
            </a:extLst>
          </p:cNvPr>
          <p:cNvSpPr>
            <a:spLocks noGrp="1"/>
          </p:cNvSpPr>
          <p:nvPr>
            <p:ph type="pic" sz="quarter" idx="13"/>
          </p:nvPr>
        </p:nvSpPr>
        <p:spPr>
          <a:xfrm>
            <a:off x="4455524" y="4382716"/>
            <a:ext cx="640080" cy="640080"/>
          </a:xfrm>
        </p:spPr>
        <p:txBody>
          <a:bodyPr anchor="ctr"/>
          <a:lstStyle>
            <a:lvl1pPr marL="0" indent="0" algn="ctr">
              <a:buNone/>
              <a:defRPr sz="900"/>
            </a:lvl1pPr>
          </a:lstStyle>
          <a:p>
            <a:r>
              <a:rPr lang="en-US" noProof="0"/>
              <a:t>Click icon to add picture</a:t>
            </a:r>
          </a:p>
        </p:txBody>
      </p:sp>
      <p:sp>
        <p:nvSpPr>
          <p:cNvPr id="56" name="Text Placeholder 52">
            <a:extLst>
              <a:ext uri="{FF2B5EF4-FFF2-40B4-BE49-F238E27FC236}">
                <a16:creationId xmlns:a16="http://schemas.microsoft.com/office/drawing/2014/main" id="{D03AC44E-421F-94EE-DC26-D4F6FB1D5444}"/>
              </a:ext>
            </a:extLst>
          </p:cNvPr>
          <p:cNvSpPr>
            <a:spLocks noGrp="1"/>
          </p:cNvSpPr>
          <p:nvPr>
            <p:ph type="body" sz="quarter" idx="18"/>
          </p:nvPr>
        </p:nvSpPr>
        <p:spPr>
          <a:xfrm>
            <a:off x="5769864" y="4325112"/>
            <a:ext cx="3840480" cy="338328"/>
          </a:xfrm>
        </p:spPr>
        <p:txBody>
          <a:bodyPr/>
          <a:lstStyle>
            <a:lvl1pPr marL="0" indent="0">
              <a:buNone/>
              <a:defRPr sz="2000">
                <a:latin typeface="+mj-lt"/>
              </a:defRPr>
            </a:lvl1pPr>
          </a:lstStyle>
          <a:p>
            <a:pPr lvl="0"/>
            <a:r>
              <a:rPr lang="en-US" noProof="0"/>
              <a:t>Click to edit Master text styles</a:t>
            </a:r>
          </a:p>
        </p:txBody>
      </p:sp>
      <p:sp>
        <p:nvSpPr>
          <p:cNvPr id="61" name="Text Placeholder 52">
            <a:extLst>
              <a:ext uri="{FF2B5EF4-FFF2-40B4-BE49-F238E27FC236}">
                <a16:creationId xmlns:a16="http://schemas.microsoft.com/office/drawing/2014/main" id="{4806989D-2A9A-5590-1EF7-9BF0E1F4C43D}"/>
              </a:ext>
            </a:extLst>
          </p:cNvPr>
          <p:cNvSpPr>
            <a:spLocks noGrp="1"/>
          </p:cNvSpPr>
          <p:nvPr>
            <p:ph type="body" sz="quarter" idx="23"/>
          </p:nvPr>
        </p:nvSpPr>
        <p:spPr>
          <a:xfrm>
            <a:off x="5769864" y="4648554"/>
            <a:ext cx="5029200" cy="338328"/>
          </a:xfrm>
        </p:spPr>
        <p:txBody>
          <a:bodyPr/>
          <a:lstStyle>
            <a:lvl1pPr marL="0" indent="0">
              <a:buNone/>
              <a:defRPr sz="1600">
                <a:latin typeface="+mn-lt"/>
              </a:defRPr>
            </a:lvl1pPr>
          </a:lstStyle>
          <a:p>
            <a:pPr lvl="0"/>
            <a:r>
              <a:rPr lang="en-US" noProof="0"/>
              <a:t>Click to edit Master text styles</a:t>
            </a:r>
          </a:p>
        </p:txBody>
      </p:sp>
      <p:sp>
        <p:nvSpPr>
          <p:cNvPr id="51" name="Picture Placeholder 46">
            <a:extLst>
              <a:ext uri="{FF2B5EF4-FFF2-40B4-BE49-F238E27FC236}">
                <a16:creationId xmlns:a16="http://schemas.microsoft.com/office/drawing/2014/main" id="{C28AAD1A-4269-0A5C-7418-7DFC69060C90}"/>
              </a:ext>
            </a:extLst>
          </p:cNvPr>
          <p:cNvSpPr>
            <a:spLocks noGrp="1"/>
          </p:cNvSpPr>
          <p:nvPr>
            <p:ph type="pic" sz="quarter" idx="14"/>
          </p:nvPr>
        </p:nvSpPr>
        <p:spPr>
          <a:xfrm>
            <a:off x="4455524" y="5675320"/>
            <a:ext cx="640080" cy="640080"/>
          </a:xfrm>
        </p:spPr>
        <p:txBody>
          <a:bodyPr anchor="ctr"/>
          <a:lstStyle>
            <a:lvl1pPr marL="0" indent="0" algn="ctr">
              <a:buNone/>
              <a:defRPr sz="900"/>
            </a:lvl1pPr>
          </a:lstStyle>
          <a:p>
            <a:r>
              <a:rPr lang="en-US" noProof="0"/>
              <a:t>Click icon to add picture</a:t>
            </a:r>
          </a:p>
        </p:txBody>
      </p:sp>
      <p:sp>
        <p:nvSpPr>
          <p:cNvPr id="57" name="Text Placeholder 52">
            <a:extLst>
              <a:ext uri="{FF2B5EF4-FFF2-40B4-BE49-F238E27FC236}">
                <a16:creationId xmlns:a16="http://schemas.microsoft.com/office/drawing/2014/main" id="{650C0EB3-5783-DC1F-09A3-02DFAA316429}"/>
              </a:ext>
            </a:extLst>
          </p:cNvPr>
          <p:cNvSpPr>
            <a:spLocks noGrp="1"/>
          </p:cNvSpPr>
          <p:nvPr>
            <p:ph type="body" sz="quarter" idx="19"/>
          </p:nvPr>
        </p:nvSpPr>
        <p:spPr>
          <a:xfrm>
            <a:off x="5769864" y="5614416"/>
            <a:ext cx="3840480" cy="338328"/>
          </a:xfrm>
        </p:spPr>
        <p:txBody>
          <a:bodyPr/>
          <a:lstStyle>
            <a:lvl1pPr marL="0" indent="0">
              <a:buNone/>
              <a:defRPr sz="2000">
                <a:latin typeface="+mj-lt"/>
              </a:defRPr>
            </a:lvl1pPr>
          </a:lstStyle>
          <a:p>
            <a:pPr lvl="0"/>
            <a:r>
              <a:rPr lang="en-US" noProof="0"/>
              <a:t>Click to edit Master text styles</a:t>
            </a:r>
          </a:p>
        </p:txBody>
      </p:sp>
      <p:sp>
        <p:nvSpPr>
          <p:cNvPr id="62" name="Text Placeholder 52">
            <a:extLst>
              <a:ext uri="{FF2B5EF4-FFF2-40B4-BE49-F238E27FC236}">
                <a16:creationId xmlns:a16="http://schemas.microsoft.com/office/drawing/2014/main" id="{94850C9F-BD14-9481-E7F6-526639251EB9}"/>
              </a:ext>
            </a:extLst>
          </p:cNvPr>
          <p:cNvSpPr>
            <a:spLocks noGrp="1"/>
          </p:cNvSpPr>
          <p:nvPr>
            <p:ph type="body" sz="quarter" idx="24"/>
          </p:nvPr>
        </p:nvSpPr>
        <p:spPr>
          <a:xfrm>
            <a:off x="5769864" y="5937858"/>
            <a:ext cx="5029200" cy="338328"/>
          </a:xfrm>
        </p:spPr>
        <p:txBody>
          <a:bodyPr/>
          <a:lstStyle>
            <a:lvl1pPr marL="0" indent="0">
              <a:buNone/>
              <a:defRPr sz="1600">
                <a:latin typeface="+mn-lt"/>
              </a:defRPr>
            </a:lvl1pPr>
          </a:lstStyle>
          <a:p>
            <a:pPr lvl="0"/>
            <a:r>
              <a:rPr lang="en-US" noProof="0"/>
              <a:t>Click to edit Master text styles</a:t>
            </a:r>
          </a:p>
        </p:txBody>
      </p:sp>
    </p:spTree>
    <p:extLst>
      <p:ext uri="{BB962C8B-B14F-4D97-AF65-F5344CB8AC3E}">
        <p14:creationId xmlns:p14="http://schemas.microsoft.com/office/powerpoint/2010/main" val="12749419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94A45C-8F79-9A61-77E8-09BC4E628377}"/>
              </a:ext>
            </a:extLst>
          </p:cNvPr>
          <p:cNvSpPr>
            <a:spLocks noGrp="1"/>
          </p:cNvSpPr>
          <p:nvPr>
            <p:ph type="title"/>
          </p:nvPr>
        </p:nvSpPr>
        <p:spPr>
          <a:xfrm>
            <a:off x="1139952" y="512064"/>
            <a:ext cx="9912096" cy="1014984"/>
          </a:xfrm>
          <a:prstGeom prst="rect">
            <a:avLst/>
          </a:prstGeom>
        </p:spPr>
        <p:txBody>
          <a:bodyPr vert="horz" lIns="91440" tIns="45720" rIns="91440" bIns="45720" rtlCol="0" anchor="t">
            <a:noAutofit/>
          </a:bodyPr>
          <a:lstStyle/>
          <a:p>
            <a:r>
              <a:rPr lang="en-US"/>
              <a:t>Click to edit Master title style</a:t>
            </a:r>
          </a:p>
        </p:txBody>
      </p:sp>
      <p:sp>
        <p:nvSpPr>
          <p:cNvPr id="3" name="Text Placeholder 2">
            <a:extLst>
              <a:ext uri="{FF2B5EF4-FFF2-40B4-BE49-F238E27FC236}">
                <a16:creationId xmlns:a16="http://schemas.microsoft.com/office/drawing/2014/main" id="{8646656E-6C21-DB29-00F0-0CC844DE3713}"/>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A7742D6-DB37-81C8-6BDD-5C9150A7DF6C}"/>
              </a:ext>
            </a:extLst>
          </p:cNvPr>
          <p:cNvSpPr>
            <a:spLocks noGrp="1"/>
          </p:cNvSpPr>
          <p:nvPr>
            <p:ph type="dt" sz="half" idx="2"/>
          </p:nvPr>
        </p:nvSpPr>
        <p:spPr>
          <a:xfrm>
            <a:off x="10629145" y="6400904"/>
            <a:ext cx="64008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a:t>20XX</a:t>
            </a:r>
          </a:p>
        </p:txBody>
      </p:sp>
      <p:sp>
        <p:nvSpPr>
          <p:cNvPr id="5" name="Footer Placeholder 4">
            <a:extLst>
              <a:ext uri="{FF2B5EF4-FFF2-40B4-BE49-F238E27FC236}">
                <a16:creationId xmlns:a16="http://schemas.microsoft.com/office/drawing/2014/main" id="{E694DB44-E775-B332-D1F0-40DB3A5FA3A3}"/>
              </a:ext>
            </a:extLst>
          </p:cNvPr>
          <p:cNvSpPr>
            <a:spLocks noGrp="1"/>
          </p:cNvSpPr>
          <p:nvPr>
            <p:ph type="ftr" sz="quarter" idx="3"/>
          </p:nvPr>
        </p:nvSpPr>
        <p:spPr>
          <a:xfrm>
            <a:off x="5364480" y="6400904"/>
            <a:ext cx="146304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r>
              <a:rPr lang="en-US"/>
              <a:t>Presentation title</a:t>
            </a:r>
          </a:p>
        </p:txBody>
      </p:sp>
      <p:sp>
        <p:nvSpPr>
          <p:cNvPr id="6" name="Slide Number Placeholder 5">
            <a:extLst>
              <a:ext uri="{FF2B5EF4-FFF2-40B4-BE49-F238E27FC236}">
                <a16:creationId xmlns:a16="http://schemas.microsoft.com/office/drawing/2014/main" id="{C39C1C4E-47DA-0CDC-75C8-42E9F1EBDE07}"/>
              </a:ext>
            </a:extLst>
          </p:cNvPr>
          <p:cNvSpPr>
            <a:spLocks noGrp="1"/>
          </p:cNvSpPr>
          <p:nvPr>
            <p:ph type="sldNum" sz="quarter" idx="4"/>
          </p:nvPr>
        </p:nvSpPr>
        <p:spPr>
          <a:xfrm>
            <a:off x="838200" y="6400904"/>
            <a:ext cx="365760" cy="246888"/>
          </a:xfrm>
          <a:prstGeom prst="rect">
            <a:avLst/>
          </a:prstGeom>
        </p:spPr>
        <p:txBody>
          <a:bodyPr vert="horz" lIns="0" tIns="45720" rIns="0" bIns="45720" rtlCol="0" anchor="ctr">
            <a:noAutofit/>
          </a:bodyPr>
          <a:lstStyle>
            <a:lvl1pPr algn="ctr">
              <a:defRPr sz="1000">
                <a:solidFill>
                  <a:schemeClr val="tx1"/>
                </a:solidFill>
                <a:latin typeface="+mj-lt"/>
              </a:defRPr>
            </a:lvl1pPr>
          </a:lstStyle>
          <a:p>
            <a:fld id="{8D0AFDD5-844D-364D-8AEC-50CF4D36D55D}" type="slidenum">
              <a:rPr lang="en-US" smtClean="0"/>
              <a:pPr/>
              <a:t>‹#›</a:t>
            </a:fld>
            <a:endParaRPr lang="en-US"/>
          </a:p>
        </p:txBody>
      </p:sp>
      <p:cxnSp>
        <p:nvCxnSpPr>
          <p:cNvPr id="8" name="Straight Connector 7">
            <a:extLst>
              <a:ext uri="{FF2B5EF4-FFF2-40B4-BE49-F238E27FC236}">
                <a16:creationId xmlns:a16="http://schemas.microsoft.com/office/drawing/2014/main" id="{2DE05079-2B34-E435-A882-A172DE176AE1}"/>
              </a:ext>
            </a:extLst>
          </p:cNvPr>
          <p:cNvCxnSpPr>
            <a:cxnSpLocks/>
          </p:cNvCxnSpPr>
          <p:nvPr userDrawn="1"/>
        </p:nvCxnSpPr>
        <p:spPr>
          <a:xfrm>
            <a:off x="0" y="6535885"/>
            <a:ext cx="838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E8440547-EE65-F9CE-1D02-2D326735F06D}"/>
              </a:ext>
            </a:extLst>
          </p:cNvPr>
          <p:cNvCxnSpPr>
            <a:cxnSpLocks/>
          </p:cNvCxnSpPr>
          <p:nvPr userDrawn="1"/>
        </p:nvCxnSpPr>
        <p:spPr>
          <a:xfrm>
            <a:off x="1205025" y="6535885"/>
            <a:ext cx="416052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DB9DC65-7A98-9009-CD43-4A4B57960D46}"/>
              </a:ext>
            </a:extLst>
          </p:cNvPr>
          <p:cNvCxnSpPr>
            <a:cxnSpLocks/>
          </p:cNvCxnSpPr>
          <p:nvPr userDrawn="1"/>
        </p:nvCxnSpPr>
        <p:spPr>
          <a:xfrm>
            <a:off x="6802120" y="6528812"/>
            <a:ext cx="384048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4653D1C-9830-A9D3-084A-35BD971D10F5}"/>
              </a:ext>
            </a:extLst>
          </p:cNvPr>
          <p:cNvCxnSpPr>
            <a:cxnSpLocks/>
          </p:cNvCxnSpPr>
          <p:nvPr userDrawn="1"/>
        </p:nvCxnSpPr>
        <p:spPr>
          <a:xfrm>
            <a:off x="11276341" y="6528816"/>
            <a:ext cx="9144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54252815"/>
      </p:ext>
    </p:extLst>
  </p:cSld>
  <p:clrMap bg1="lt1" tx1="dk1" bg2="lt2" tx2="dk2" accent1="accent1" accent2="accent2" accent3="accent3" accent4="accent4" accent5="accent5" accent6="accent6" hlink="hlink" folHlink="folHlink"/>
  <p:sldLayoutIdLst>
    <p:sldLayoutId id="2147483649" r:id="rId1"/>
    <p:sldLayoutId id="2147483659" r:id="rId2"/>
    <p:sldLayoutId id="2147483660" r:id="rId3"/>
    <p:sldLayoutId id="2147483651" r:id="rId4"/>
    <p:sldLayoutId id="2147483658" r:id="rId5"/>
    <p:sldLayoutId id="2147483661" r:id="rId6"/>
    <p:sldLayoutId id="2147483663" r:id="rId7"/>
    <p:sldLayoutId id="2147483664" r:id="rId8"/>
    <p:sldLayoutId id="2147483668" r:id="rId9"/>
    <p:sldLayoutId id="2147483662" r:id="rId10"/>
    <p:sldLayoutId id="2147483653" r:id="rId11"/>
    <p:sldLayoutId id="2147483669" r:id="rId12"/>
    <p:sldLayoutId id="2147483665" r:id="rId13"/>
    <p:sldLayoutId id="2147483666" r:id="rId14"/>
    <p:sldLayoutId id="2147483667" r:id="rId15"/>
    <p:sldLayoutId id="2147483654" r:id="rId16"/>
    <p:sldLayoutId id="2147483655" r:id="rId17"/>
  </p:sldLayoutIdLst>
  <p:hf hdr="0"/>
  <p:txStyles>
    <p:titleStyle>
      <a:lvl1pPr algn="ctr" defTabSz="914400" rtl="0" eaLnBrk="1" latinLnBrk="0" hangingPunct="1">
        <a:lnSpc>
          <a:spcPct val="100000"/>
        </a:lnSpc>
        <a:spcBef>
          <a:spcPct val="0"/>
        </a:spcBef>
        <a:buNone/>
        <a:defRPr sz="6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2.jpe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hyperlink" Target="https://www.kaggle.com/competitions/playground-series-s4e10" TargetMode="External"/><Relationship Id="rId2" Type="http://schemas.openxmlformats.org/officeDocument/2006/relationships/hyperlink" Target="https://www.kaggle.com/competitions/santander-product-recommendation" TargetMode="Externa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A4F37AB6-4681-D744-2F89-2949D08676DC}"/>
              </a:ext>
            </a:extLst>
          </p:cNvPr>
          <p:cNvSpPr>
            <a:spLocks noGrp="1"/>
          </p:cNvSpPr>
          <p:nvPr>
            <p:ph type="ctrTitle"/>
          </p:nvPr>
        </p:nvSpPr>
        <p:spPr>
          <a:xfrm>
            <a:off x="1220874" y="968853"/>
            <a:ext cx="5226199" cy="2306046"/>
          </a:xfrm>
        </p:spPr>
        <p:txBody>
          <a:bodyPr/>
          <a:lstStyle/>
          <a:p>
            <a:r>
              <a:rPr lang="en-US" sz="2800" b="1" i="0" u="none" strike="noStrike">
                <a:solidFill>
                  <a:srgbClr val="0B6374"/>
                </a:solidFill>
                <a:effectLst/>
                <a:latin typeface="Times New Roman"/>
                <a:cs typeface="Times New Roman"/>
              </a:rPr>
              <a:t>AI Driven Hyper Personalization and Recommendations</a:t>
            </a:r>
            <a:br>
              <a:rPr lang="en-US" sz="2800" b="1" i="0" u="none" strike="noStrike">
                <a:effectLst/>
                <a:latin typeface="Times New Roman"/>
              </a:rPr>
            </a:br>
            <a:br>
              <a:rPr lang="en-US" sz="2800" b="1" i="0" u="none" strike="noStrike">
                <a:effectLst/>
                <a:latin typeface="Times New Roman"/>
              </a:rPr>
            </a:br>
            <a:br>
              <a:rPr lang="en-US" sz="2800" b="1" i="0" u="none" strike="noStrike">
                <a:effectLst/>
                <a:latin typeface="Times New Roman"/>
              </a:rPr>
            </a:br>
            <a:r>
              <a:rPr lang="en-US" sz="2800" b="1" i="0" u="none" strike="noStrike">
                <a:solidFill>
                  <a:srgbClr val="0B6374"/>
                </a:solidFill>
                <a:effectLst/>
                <a:latin typeface="Times New Roman"/>
                <a:cs typeface="Times New Roman"/>
              </a:rPr>
              <a:t>Team: DLTA</a:t>
            </a:r>
            <a:endParaRPr lang="en-US" sz="2800">
              <a:latin typeface="Times New Roman"/>
              <a:cs typeface="Times New Roman"/>
            </a:endParaRPr>
          </a:p>
        </p:txBody>
      </p:sp>
      <p:sp>
        <p:nvSpPr>
          <p:cNvPr id="26" name="Subtitle 25">
            <a:extLst>
              <a:ext uri="{FF2B5EF4-FFF2-40B4-BE49-F238E27FC236}">
                <a16:creationId xmlns:a16="http://schemas.microsoft.com/office/drawing/2014/main" id="{06930851-3EE7-5B25-F590-CCB7467A2094}"/>
              </a:ext>
            </a:extLst>
          </p:cNvPr>
          <p:cNvSpPr>
            <a:spLocks noGrp="1"/>
          </p:cNvSpPr>
          <p:nvPr>
            <p:ph type="subTitle" idx="1"/>
          </p:nvPr>
        </p:nvSpPr>
        <p:spPr>
          <a:xfrm>
            <a:off x="1222248" y="3698630"/>
            <a:ext cx="3834628" cy="250053"/>
          </a:xfrm>
        </p:spPr>
        <p:txBody>
          <a:bodyPr vert="horz" lIns="91440" tIns="45720" rIns="91440" bIns="45720" rtlCol="0" anchor="t">
            <a:noAutofit/>
          </a:bodyPr>
          <a:lstStyle/>
          <a:p>
            <a:pPr marL="54610"/>
            <a:r>
              <a:rPr lang="en-US">
                <a:latin typeface="Times New Roman"/>
                <a:cs typeface="Times New Roman"/>
              </a:rPr>
              <a:t>Members:</a:t>
            </a:r>
          </a:p>
          <a:p>
            <a:pPr marL="54610"/>
            <a:r>
              <a:rPr lang="en-US">
                <a:latin typeface="Times New Roman"/>
                <a:cs typeface="Times New Roman"/>
              </a:rPr>
              <a:t>1.Lokesh </a:t>
            </a:r>
            <a:r>
              <a:rPr lang="en-US" err="1">
                <a:latin typeface="Times New Roman"/>
                <a:cs typeface="Times New Roman"/>
              </a:rPr>
              <a:t>Tejavath</a:t>
            </a:r>
            <a:endParaRPr lang="en-US">
              <a:latin typeface="Times New Roman"/>
              <a:cs typeface="Times New Roman"/>
            </a:endParaRPr>
          </a:p>
          <a:p>
            <a:pPr marL="54610"/>
            <a:r>
              <a:rPr lang="en-US">
                <a:latin typeface="Times New Roman"/>
                <a:cs typeface="Times New Roman"/>
              </a:rPr>
              <a:t>2.Aditya Srivastava</a:t>
            </a:r>
          </a:p>
          <a:p>
            <a:pPr marL="54610"/>
            <a:r>
              <a:rPr lang="en-US">
                <a:latin typeface="Times New Roman"/>
                <a:cs typeface="Times New Roman"/>
              </a:rPr>
              <a:t>3.Stubh Lal</a:t>
            </a:r>
          </a:p>
          <a:p>
            <a:pPr marL="54610"/>
            <a:r>
              <a:rPr lang="en-US">
                <a:latin typeface="Times New Roman"/>
                <a:cs typeface="Times New Roman"/>
              </a:rPr>
              <a:t>4.Yukti Dahiya​</a:t>
            </a:r>
          </a:p>
          <a:p>
            <a:pPr marL="54610"/>
            <a:endParaRPr lang="en-US"/>
          </a:p>
        </p:txBody>
      </p:sp>
      <p:pic>
        <p:nvPicPr>
          <p:cNvPr id="37" name="Picture Placeholder 36" descr="Lady with head covering and sunglasses">
            <a:extLst>
              <a:ext uri="{FF2B5EF4-FFF2-40B4-BE49-F238E27FC236}">
                <a16:creationId xmlns:a16="http://schemas.microsoft.com/office/drawing/2014/main" id="{A19A6DDD-C216-2AAD-4F19-4A7B5929202A}"/>
              </a:ext>
            </a:extLst>
          </p:cNvPr>
          <p:cNvPicPr>
            <a:picLocks noGrp="1" noChangeAspect="1"/>
          </p:cNvPicPr>
          <p:nvPr>
            <p:ph type="pic" sz="quarter" idx="10"/>
          </p:nvPr>
        </p:nvPicPr>
        <p:blipFill rotWithShape="1">
          <a:blip r:embed="rId2"/>
          <a:srcRect t="228" b="228"/>
          <a:stretch/>
        </p:blipFill>
        <p:spPr>
          <a:xfrm>
            <a:off x="8855270" y="1196457"/>
            <a:ext cx="1496544" cy="4045812"/>
          </a:xfrm>
        </p:spPr>
      </p:pic>
      <p:pic>
        <p:nvPicPr>
          <p:cNvPr id="1026" name="Picture 2">
            <a:extLst>
              <a:ext uri="{FF2B5EF4-FFF2-40B4-BE49-F238E27FC236}">
                <a16:creationId xmlns:a16="http://schemas.microsoft.com/office/drawing/2014/main" id="{252FA746-E8B5-39AB-A039-15FF06C0DDF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20608" y="822315"/>
            <a:ext cx="4460799" cy="4910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70233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6BF6A0-7B3A-1309-8043-D261D1F923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B7551F-EEE3-55A0-0709-68F5E13259DB}"/>
              </a:ext>
            </a:extLst>
          </p:cNvPr>
          <p:cNvSpPr>
            <a:spLocks noGrp="1"/>
          </p:cNvSpPr>
          <p:nvPr>
            <p:ph type="title"/>
          </p:nvPr>
        </p:nvSpPr>
        <p:spPr/>
        <p:txBody>
          <a:bodyPr/>
          <a:lstStyle/>
          <a:p>
            <a:r>
              <a:rPr lang="en-US" dirty="0">
                <a:latin typeface="Times New Roman"/>
                <a:cs typeface="Times New Roman"/>
              </a:rPr>
              <a:t>Dataset Sample: (b)</a:t>
            </a:r>
          </a:p>
        </p:txBody>
      </p:sp>
      <p:sp>
        <p:nvSpPr>
          <p:cNvPr id="4" name="Slide Number Placeholder 3">
            <a:extLst>
              <a:ext uri="{FF2B5EF4-FFF2-40B4-BE49-F238E27FC236}">
                <a16:creationId xmlns:a16="http://schemas.microsoft.com/office/drawing/2014/main" id="{3EF5330A-C560-F184-3573-A579573F627A}"/>
              </a:ext>
            </a:extLst>
          </p:cNvPr>
          <p:cNvSpPr>
            <a:spLocks noGrp="1"/>
          </p:cNvSpPr>
          <p:nvPr>
            <p:ph type="sldNum" sz="quarter" idx="12"/>
          </p:nvPr>
        </p:nvSpPr>
        <p:spPr/>
        <p:txBody>
          <a:bodyPr/>
          <a:lstStyle/>
          <a:p>
            <a:fld id="{8D0AFDD5-844D-364D-8AEC-50CF4D36D55D}" type="slidenum">
              <a:rPr lang="en-US" noProof="0" smtClean="0"/>
              <a:t>10</a:t>
            </a:fld>
            <a:endParaRPr lang="en-US" noProof="0"/>
          </a:p>
        </p:txBody>
      </p:sp>
      <p:sp>
        <p:nvSpPr>
          <p:cNvPr id="5" name="Footer Placeholder 4">
            <a:extLst>
              <a:ext uri="{FF2B5EF4-FFF2-40B4-BE49-F238E27FC236}">
                <a16:creationId xmlns:a16="http://schemas.microsoft.com/office/drawing/2014/main" id="{3B6ADCEA-9090-DEAA-F70F-C5EA3D7ACED0}"/>
              </a:ext>
            </a:extLst>
          </p:cNvPr>
          <p:cNvSpPr>
            <a:spLocks noGrp="1"/>
          </p:cNvSpPr>
          <p:nvPr>
            <p:ph type="ftr" sz="quarter" idx="11"/>
          </p:nvPr>
        </p:nvSpPr>
        <p:spPr/>
        <p:txBody>
          <a:bodyPr/>
          <a:lstStyle/>
          <a:p>
            <a:r>
              <a:rPr lang="en-US"/>
              <a:t>DLTA</a:t>
            </a:r>
          </a:p>
        </p:txBody>
      </p:sp>
      <p:sp>
        <p:nvSpPr>
          <p:cNvPr id="6" name="Date Placeholder 5">
            <a:extLst>
              <a:ext uri="{FF2B5EF4-FFF2-40B4-BE49-F238E27FC236}">
                <a16:creationId xmlns:a16="http://schemas.microsoft.com/office/drawing/2014/main" id="{71488C07-FBCD-A7B4-AE25-AB0CD6BFCE7B}"/>
              </a:ext>
            </a:extLst>
          </p:cNvPr>
          <p:cNvSpPr>
            <a:spLocks noGrp="1"/>
          </p:cNvSpPr>
          <p:nvPr>
            <p:ph type="dt" sz="half" idx="10"/>
          </p:nvPr>
        </p:nvSpPr>
        <p:spPr/>
        <p:txBody>
          <a:bodyPr/>
          <a:lstStyle/>
          <a:p>
            <a:r>
              <a:rPr lang="en-US" noProof="0"/>
              <a:t>20XX</a:t>
            </a:r>
          </a:p>
        </p:txBody>
      </p:sp>
      <p:pic>
        <p:nvPicPr>
          <p:cNvPr id="3" name="Picture 2" descr="A screenshot of a graph&#10;&#10;AI-generated content may be incorrect.">
            <a:extLst>
              <a:ext uri="{FF2B5EF4-FFF2-40B4-BE49-F238E27FC236}">
                <a16:creationId xmlns:a16="http://schemas.microsoft.com/office/drawing/2014/main" id="{7F63E448-3846-EFE8-23B0-94C9DB540158}"/>
              </a:ext>
            </a:extLst>
          </p:cNvPr>
          <p:cNvPicPr>
            <a:picLocks noChangeAspect="1"/>
          </p:cNvPicPr>
          <p:nvPr/>
        </p:nvPicPr>
        <p:blipFill>
          <a:blip r:embed="rId2"/>
          <a:stretch>
            <a:fillRect/>
          </a:stretch>
        </p:blipFill>
        <p:spPr>
          <a:xfrm>
            <a:off x="573186" y="1602512"/>
            <a:ext cx="11052372" cy="4482410"/>
          </a:xfrm>
          <a:prstGeom prst="rect">
            <a:avLst/>
          </a:prstGeom>
        </p:spPr>
      </p:pic>
    </p:spTree>
    <p:extLst>
      <p:ext uri="{BB962C8B-B14F-4D97-AF65-F5344CB8AC3E}">
        <p14:creationId xmlns:p14="http://schemas.microsoft.com/office/powerpoint/2010/main" val="12286494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909773-0468-61DB-4F70-B31DCCCAA198}"/>
              </a:ext>
            </a:extLst>
          </p:cNvPr>
          <p:cNvSpPr>
            <a:spLocks noGrp="1"/>
          </p:cNvSpPr>
          <p:nvPr>
            <p:ph type="title"/>
          </p:nvPr>
        </p:nvSpPr>
        <p:spPr/>
        <p:txBody>
          <a:bodyPr/>
          <a:lstStyle/>
          <a:p>
            <a:r>
              <a:rPr lang="en-US" dirty="0">
                <a:latin typeface="Times New Roman"/>
                <a:cs typeface="Times New Roman"/>
              </a:rPr>
              <a:t>Model Flow</a:t>
            </a:r>
          </a:p>
          <a:p>
            <a:pPr algn="l"/>
            <a:endParaRPr lang="en-US" sz="2800">
              <a:latin typeface="Century Gothic"/>
              <a:cs typeface="Times New Roman"/>
            </a:endParaRPr>
          </a:p>
        </p:txBody>
      </p:sp>
      <p:pic>
        <p:nvPicPr>
          <p:cNvPr id="5" name="Content Placeholder 4" descr="A screenshot of a computer screen&#10;&#10;AI-generated content may be incorrect.">
            <a:extLst>
              <a:ext uri="{FF2B5EF4-FFF2-40B4-BE49-F238E27FC236}">
                <a16:creationId xmlns:a16="http://schemas.microsoft.com/office/drawing/2014/main" id="{2E44EBB1-FFED-28A8-F49F-C786D02C415B}"/>
              </a:ext>
            </a:extLst>
          </p:cNvPr>
          <p:cNvPicPr>
            <a:picLocks noGrp="1" noChangeAspect="1"/>
          </p:cNvPicPr>
          <p:nvPr>
            <p:ph idx="1"/>
          </p:nvPr>
        </p:nvPicPr>
        <p:blipFill>
          <a:blip r:embed="rId2"/>
          <a:stretch>
            <a:fillRect/>
          </a:stretch>
        </p:blipFill>
        <p:spPr>
          <a:xfrm>
            <a:off x="577479" y="2254847"/>
            <a:ext cx="10360268" cy="3139965"/>
          </a:xfrm>
        </p:spPr>
      </p:pic>
      <p:sp>
        <p:nvSpPr>
          <p:cNvPr id="4" name="Slide Number Placeholder 3">
            <a:extLst>
              <a:ext uri="{FF2B5EF4-FFF2-40B4-BE49-F238E27FC236}">
                <a16:creationId xmlns:a16="http://schemas.microsoft.com/office/drawing/2014/main" id="{57C58665-29DD-8183-E49E-E7D8B49DAF4D}"/>
              </a:ext>
            </a:extLst>
          </p:cNvPr>
          <p:cNvSpPr>
            <a:spLocks noGrp="1"/>
          </p:cNvSpPr>
          <p:nvPr>
            <p:ph type="sldNum" sz="quarter" idx="12"/>
          </p:nvPr>
        </p:nvSpPr>
        <p:spPr/>
        <p:txBody>
          <a:bodyPr/>
          <a:lstStyle/>
          <a:p>
            <a:fld id="{8D0AFDD5-844D-364D-8AEC-50CF4D36D55D}" type="slidenum">
              <a:rPr lang="en-US" noProof="0" smtClean="0"/>
              <a:t>11</a:t>
            </a:fld>
            <a:endParaRPr lang="en-US" noProof="0"/>
          </a:p>
        </p:txBody>
      </p:sp>
      <p:sp>
        <p:nvSpPr>
          <p:cNvPr id="6" name="Date Placeholder 5">
            <a:extLst>
              <a:ext uri="{FF2B5EF4-FFF2-40B4-BE49-F238E27FC236}">
                <a16:creationId xmlns:a16="http://schemas.microsoft.com/office/drawing/2014/main" id="{C61911C8-EFD0-417B-6489-B1FE544E2D76}"/>
              </a:ext>
            </a:extLst>
          </p:cNvPr>
          <p:cNvSpPr>
            <a:spLocks noGrp="1"/>
          </p:cNvSpPr>
          <p:nvPr>
            <p:ph type="dt" sz="half" idx="10"/>
          </p:nvPr>
        </p:nvSpPr>
        <p:spPr/>
        <p:txBody>
          <a:bodyPr/>
          <a:lstStyle/>
          <a:p>
            <a:r>
              <a:rPr lang="en-US" noProof="0"/>
              <a:t>20XX</a:t>
            </a:r>
          </a:p>
        </p:txBody>
      </p:sp>
      <p:sp>
        <p:nvSpPr>
          <p:cNvPr id="7" name="Footer Placeholder 4">
            <a:extLst>
              <a:ext uri="{FF2B5EF4-FFF2-40B4-BE49-F238E27FC236}">
                <a16:creationId xmlns:a16="http://schemas.microsoft.com/office/drawing/2014/main" id="{3B66FAA5-E431-8A74-2661-B047AA807154}"/>
              </a:ext>
            </a:extLst>
          </p:cNvPr>
          <p:cNvSpPr>
            <a:spLocks noGrp="1"/>
          </p:cNvSpPr>
          <p:nvPr>
            <p:ph type="ftr" sz="quarter" idx="11"/>
          </p:nvPr>
        </p:nvSpPr>
        <p:spPr>
          <a:xfrm>
            <a:off x="5364480" y="6400904"/>
            <a:ext cx="1463040" cy="246888"/>
          </a:xfrm>
        </p:spPr>
        <p:txBody>
          <a:bodyPr/>
          <a:lstStyle/>
          <a:p>
            <a:r>
              <a:rPr lang="en-US"/>
              <a:t>DLTA</a:t>
            </a:r>
          </a:p>
        </p:txBody>
      </p:sp>
    </p:spTree>
    <p:extLst>
      <p:ext uri="{BB962C8B-B14F-4D97-AF65-F5344CB8AC3E}">
        <p14:creationId xmlns:p14="http://schemas.microsoft.com/office/powerpoint/2010/main" val="20308417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9CBA2-5309-3B92-2047-B8AD803C011A}"/>
              </a:ext>
            </a:extLst>
          </p:cNvPr>
          <p:cNvSpPr>
            <a:spLocks noGrp="1"/>
          </p:cNvSpPr>
          <p:nvPr>
            <p:ph type="title"/>
          </p:nvPr>
        </p:nvSpPr>
        <p:spPr/>
        <p:txBody>
          <a:bodyPr/>
          <a:lstStyle/>
          <a:p>
            <a:r>
              <a:rPr lang="en-US" dirty="0">
                <a:latin typeface="Times New Roman"/>
                <a:cs typeface="Times New Roman"/>
              </a:rPr>
              <a:t>Model </a:t>
            </a:r>
          </a:p>
        </p:txBody>
      </p:sp>
      <p:sp>
        <p:nvSpPr>
          <p:cNvPr id="3" name="Content Placeholder 2">
            <a:extLst>
              <a:ext uri="{FF2B5EF4-FFF2-40B4-BE49-F238E27FC236}">
                <a16:creationId xmlns:a16="http://schemas.microsoft.com/office/drawing/2014/main" id="{6923D32D-5B93-770D-3EC1-3332A4BADEE6}"/>
              </a:ext>
            </a:extLst>
          </p:cNvPr>
          <p:cNvSpPr>
            <a:spLocks noGrp="1"/>
          </p:cNvSpPr>
          <p:nvPr>
            <p:ph idx="1"/>
          </p:nvPr>
        </p:nvSpPr>
        <p:spPr/>
        <p:txBody>
          <a:bodyPr vert="horz" lIns="91440" tIns="45720" rIns="91440" bIns="45720" rtlCol="0" anchor="t">
            <a:noAutofit/>
          </a:bodyPr>
          <a:lstStyle/>
          <a:p>
            <a:r>
              <a:rPr lang="en-US" dirty="0">
                <a:latin typeface="Times New Roman"/>
                <a:cs typeface="Times New Roman"/>
              </a:rPr>
              <a:t>We use </a:t>
            </a:r>
            <a:r>
              <a:rPr lang="en-US" b="1" dirty="0">
                <a:latin typeface="Times New Roman"/>
                <a:cs typeface="Times New Roman"/>
              </a:rPr>
              <a:t>TensorFlow </a:t>
            </a:r>
            <a:r>
              <a:rPr lang="en-US" dirty="0">
                <a:latin typeface="Times New Roman"/>
                <a:cs typeface="Times New Roman"/>
              </a:rPr>
              <a:t>and </a:t>
            </a:r>
            <a:r>
              <a:rPr lang="en-US" b="1" dirty="0">
                <a:latin typeface="Times New Roman"/>
                <a:cs typeface="Times New Roman"/>
              </a:rPr>
              <a:t>Google Gemini </a:t>
            </a:r>
            <a:r>
              <a:rPr lang="en-US" dirty="0">
                <a:latin typeface="Times New Roman"/>
                <a:cs typeface="Times New Roman"/>
              </a:rPr>
              <a:t>to build our model. We first use TensorFlow's </a:t>
            </a:r>
            <a:r>
              <a:rPr lang="en-US" b="1" dirty="0" err="1">
                <a:latin typeface="Times New Roman"/>
                <a:cs typeface="Times New Roman"/>
              </a:rPr>
              <a:t>Keras</a:t>
            </a:r>
            <a:r>
              <a:rPr lang="en-US" dirty="0">
                <a:latin typeface="Times New Roman"/>
                <a:cs typeface="Times New Roman"/>
              </a:rPr>
              <a:t> API to design a Deep Neural Network that utilizes the concept of </a:t>
            </a:r>
            <a:r>
              <a:rPr lang="en-US" b="1" dirty="0">
                <a:latin typeface="Times New Roman"/>
                <a:cs typeface="Times New Roman"/>
              </a:rPr>
              <a:t>embeddings</a:t>
            </a:r>
            <a:r>
              <a:rPr lang="en-US" dirty="0">
                <a:latin typeface="Times New Roman"/>
                <a:cs typeface="Times New Roman"/>
              </a:rPr>
              <a:t> to store a hypothetical profile for each user in the system, then using these </a:t>
            </a:r>
            <a:r>
              <a:rPr lang="en-US" b="1" dirty="0">
                <a:latin typeface="Times New Roman"/>
                <a:cs typeface="Times New Roman"/>
              </a:rPr>
              <a:t>embeddings </a:t>
            </a:r>
            <a:r>
              <a:rPr lang="en-US" dirty="0">
                <a:latin typeface="Times New Roman"/>
                <a:cs typeface="Times New Roman"/>
              </a:rPr>
              <a:t>and other collected information about the user to train the Neural Network to output recommendations. </a:t>
            </a:r>
          </a:p>
          <a:p>
            <a:r>
              <a:rPr lang="en-US" dirty="0">
                <a:latin typeface="Times New Roman"/>
                <a:ea typeface="+mn-lt"/>
                <a:cs typeface="+mn-lt"/>
              </a:rPr>
              <a:t>We then feed the output of the Neural Network into a </a:t>
            </a:r>
            <a:r>
              <a:rPr lang="en-US" err="1">
                <a:latin typeface="Times New Roman"/>
                <a:ea typeface="+mn-lt"/>
                <a:cs typeface="+mn-lt"/>
              </a:rPr>
              <a:t>genAI</a:t>
            </a:r>
            <a:r>
              <a:rPr lang="en-US" dirty="0">
                <a:latin typeface="Times New Roman"/>
                <a:ea typeface="+mn-lt"/>
                <a:cs typeface="+mn-lt"/>
              </a:rPr>
              <a:t> model to generate </a:t>
            </a:r>
            <a:r>
              <a:rPr lang="en-US" b="1" dirty="0">
                <a:latin typeface="Times New Roman"/>
                <a:ea typeface="+mn-lt"/>
                <a:cs typeface="+mn-lt"/>
              </a:rPr>
              <a:t>reasoning</a:t>
            </a:r>
            <a:r>
              <a:rPr lang="en-US" dirty="0">
                <a:latin typeface="Times New Roman"/>
                <a:ea typeface="+mn-lt"/>
                <a:cs typeface="+mn-lt"/>
              </a:rPr>
              <a:t> for the produced output, in order to create actionable insights.</a:t>
            </a:r>
          </a:p>
          <a:p>
            <a:r>
              <a:rPr lang="en-US" dirty="0">
                <a:latin typeface="Times New Roman"/>
                <a:ea typeface="+mn-lt"/>
                <a:cs typeface="+mn-lt"/>
              </a:rPr>
              <a:t>We used open-source GPUs on </a:t>
            </a:r>
            <a:r>
              <a:rPr lang="en-US" b="1" dirty="0">
                <a:latin typeface="Times New Roman"/>
                <a:ea typeface="+mn-lt"/>
                <a:cs typeface="+mn-lt"/>
              </a:rPr>
              <a:t>Kaggle </a:t>
            </a:r>
            <a:r>
              <a:rPr lang="en-US" dirty="0">
                <a:latin typeface="Times New Roman"/>
                <a:ea typeface="+mn-lt"/>
                <a:cs typeface="+mn-lt"/>
              </a:rPr>
              <a:t>to train our models.</a:t>
            </a:r>
          </a:p>
        </p:txBody>
      </p:sp>
      <p:sp>
        <p:nvSpPr>
          <p:cNvPr id="4" name="Slide Number Placeholder 3">
            <a:extLst>
              <a:ext uri="{FF2B5EF4-FFF2-40B4-BE49-F238E27FC236}">
                <a16:creationId xmlns:a16="http://schemas.microsoft.com/office/drawing/2014/main" id="{F4AAFC2A-DE46-FCE0-D8CC-6DB1AE465EC2}"/>
              </a:ext>
            </a:extLst>
          </p:cNvPr>
          <p:cNvSpPr>
            <a:spLocks noGrp="1"/>
          </p:cNvSpPr>
          <p:nvPr>
            <p:ph type="sldNum" sz="quarter" idx="12"/>
          </p:nvPr>
        </p:nvSpPr>
        <p:spPr/>
        <p:txBody>
          <a:bodyPr/>
          <a:lstStyle/>
          <a:p>
            <a:fld id="{8D0AFDD5-844D-364D-8AEC-50CF4D36D55D}" type="slidenum">
              <a:rPr lang="en-US" noProof="0" smtClean="0"/>
              <a:t>12</a:t>
            </a:fld>
            <a:endParaRPr lang="en-US" noProof="0"/>
          </a:p>
        </p:txBody>
      </p:sp>
      <p:sp>
        <p:nvSpPr>
          <p:cNvPr id="5" name="Footer Placeholder 4">
            <a:extLst>
              <a:ext uri="{FF2B5EF4-FFF2-40B4-BE49-F238E27FC236}">
                <a16:creationId xmlns:a16="http://schemas.microsoft.com/office/drawing/2014/main" id="{3E021F7D-2266-1A3A-A5D0-32DAE2EA7E78}"/>
              </a:ext>
            </a:extLst>
          </p:cNvPr>
          <p:cNvSpPr>
            <a:spLocks noGrp="1"/>
          </p:cNvSpPr>
          <p:nvPr>
            <p:ph type="ftr" sz="quarter" idx="11"/>
          </p:nvPr>
        </p:nvSpPr>
        <p:spPr/>
        <p:txBody>
          <a:bodyPr/>
          <a:lstStyle/>
          <a:p>
            <a:r>
              <a:rPr lang="en-US"/>
              <a:t>DLTA</a:t>
            </a:r>
          </a:p>
        </p:txBody>
      </p:sp>
      <p:sp>
        <p:nvSpPr>
          <p:cNvPr id="6" name="Date Placeholder 5">
            <a:extLst>
              <a:ext uri="{FF2B5EF4-FFF2-40B4-BE49-F238E27FC236}">
                <a16:creationId xmlns:a16="http://schemas.microsoft.com/office/drawing/2014/main" id="{E14C121D-5A32-D09C-33CE-4CED9D2130D6}"/>
              </a:ext>
            </a:extLst>
          </p:cNvPr>
          <p:cNvSpPr>
            <a:spLocks noGrp="1"/>
          </p:cNvSpPr>
          <p:nvPr>
            <p:ph type="dt" sz="half" idx="10"/>
          </p:nvPr>
        </p:nvSpPr>
        <p:spPr/>
        <p:txBody>
          <a:bodyPr/>
          <a:lstStyle/>
          <a:p>
            <a:r>
              <a:rPr lang="en-US" noProof="0"/>
              <a:t>20XX</a:t>
            </a:r>
          </a:p>
        </p:txBody>
      </p:sp>
    </p:spTree>
    <p:extLst>
      <p:ext uri="{BB962C8B-B14F-4D97-AF65-F5344CB8AC3E}">
        <p14:creationId xmlns:p14="http://schemas.microsoft.com/office/powerpoint/2010/main" val="14049634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C3C22-61F6-7B71-8C0E-0CD6196FE02D}"/>
              </a:ext>
            </a:extLst>
          </p:cNvPr>
          <p:cNvSpPr>
            <a:spLocks noGrp="1"/>
          </p:cNvSpPr>
          <p:nvPr>
            <p:ph type="title"/>
          </p:nvPr>
        </p:nvSpPr>
        <p:spPr/>
        <p:txBody>
          <a:bodyPr/>
          <a:lstStyle/>
          <a:p>
            <a:r>
              <a:rPr lang="en-US" dirty="0">
                <a:latin typeface="Times New Roman"/>
                <a:cs typeface="Times New Roman"/>
              </a:rPr>
              <a:t>Screenshots of UI</a:t>
            </a:r>
            <a:endParaRPr lang="en-US" dirty="0">
              <a:latin typeface="Times New Roman"/>
            </a:endParaRPr>
          </a:p>
        </p:txBody>
      </p:sp>
      <p:sp>
        <p:nvSpPr>
          <p:cNvPr id="5" name="Slide Number Placeholder 4">
            <a:extLst>
              <a:ext uri="{FF2B5EF4-FFF2-40B4-BE49-F238E27FC236}">
                <a16:creationId xmlns:a16="http://schemas.microsoft.com/office/drawing/2014/main" id="{BEBB4B97-D4AF-26E8-9852-91135FA5EDCB}"/>
              </a:ext>
            </a:extLst>
          </p:cNvPr>
          <p:cNvSpPr>
            <a:spLocks noGrp="1"/>
          </p:cNvSpPr>
          <p:nvPr>
            <p:ph type="sldNum" sz="quarter" idx="12"/>
          </p:nvPr>
        </p:nvSpPr>
        <p:spPr/>
        <p:txBody>
          <a:bodyPr/>
          <a:lstStyle/>
          <a:p>
            <a:fld id="{8D0AFDD5-844D-364D-8AEC-50CF4D36D55D}" type="slidenum">
              <a:rPr lang="en-US" noProof="0" smtClean="0"/>
              <a:pPr/>
              <a:t>13</a:t>
            </a:fld>
            <a:endParaRPr lang="en-US" noProof="0"/>
          </a:p>
        </p:txBody>
      </p:sp>
    </p:spTree>
    <p:extLst>
      <p:ext uri="{BB962C8B-B14F-4D97-AF65-F5344CB8AC3E}">
        <p14:creationId xmlns:p14="http://schemas.microsoft.com/office/powerpoint/2010/main" val="4088319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B5E13F2-C084-6E26-FD74-20E08BEA9595}"/>
              </a:ext>
            </a:extLst>
          </p:cNvPr>
          <p:cNvSpPr>
            <a:spLocks noGrp="1"/>
          </p:cNvSpPr>
          <p:nvPr>
            <p:ph type="sldNum" sz="quarter" idx="12"/>
          </p:nvPr>
        </p:nvSpPr>
        <p:spPr/>
        <p:txBody>
          <a:bodyPr/>
          <a:lstStyle/>
          <a:p>
            <a:fld id="{8D0AFDD5-844D-364D-8AEC-50CF4D36D55D}" type="slidenum">
              <a:rPr lang="en-US" noProof="0" smtClean="0"/>
              <a:t>14</a:t>
            </a:fld>
            <a:endParaRPr lang="en-US" noProof="0"/>
          </a:p>
        </p:txBody>
      </p:sp>
      <p:pic>
        <p:nvPicPr>
          <p:cNvPr id="6" name="Picture 5">
            <a:extLst>
              <a:ext uri="{FF2B5EF4-FFF2-40B4-BE49-F238E27FC236}">
                <a16:creationId xmlns:a16="http://schemas.microsoft.com/office/drawing/2014/main" id="{56717BFA-961F-CD05-F53A-4529EB8E0D53}"/>
              </a:ext>
            </a:extLst>
          </p:cNvPr>
          <p:cNvPicPr>
            <a:picLocks noChangeAspect="1"/>
          </p:cNvPicPr>
          <p:nvPr/>
        </p:nvPicPr>
        <p:blipFill>
          <a:blip r:embed="rId2"/>
          <a:stretch>
            <a:fillRect/>
          </a:stretch>
        </p:blipFill>
        <p:spPr>
          <a:xfrm>
            <a:off x="838200" y="514350"/>
            <a:ext cx="10805746" cy="5439825"/>
          </a:xfrm>
          <a:prstGeom prst="rect">
            <a:avLst/>
          </a:prstGeom>
        </p:spPr>
      </p:pic>
      <p:sp>
        <p:nvSpPr>
          <p:cNvPr id="4" name="Footer Placeholder 2">
            <a:extLst>
              <a:ext uri="{FF2B5EF4-FFF2-40B4-BE49-F238E27FC236}">
                <a16:creationId xmlns:a16="http://schemas.microsoft.com/office/drawing/2014/main" id="{7EDFA61E-1FB7-3D95-7B3D-BCABB411621F}"/>
              </a:ext>
            </a:extLst>
          </p:cNvPr>
          <p:cNvSpPr>
            <a:spLocks noGrp="1"/>
          </p:cNvSpPr>
          <p:nvPr>
            <p:ph type="ftr" sz="quarter" idx="11"/>
          </p:nvPr>
        </p:nvSpPr>
        <p:spPr>
          <a:xfrm>
            <a:off x="5364480" y="6400904"/>
            <a:ext cx="1463040" cy="246888"/>
          </a:xfrm>
        </p:spPr>
        <p:txBody>
          <a:bodyPr/>
          <a:lstStyle/>
          <a:p>
            <a:r>
              <a:rPr lang="en-US"/>
              <a:t>DLTA</a:t>
            </a:r>
          </a:p>
        </p:txBody>
      </p:sp>
    </p:spTree>
    <p:extLst>
      <p:ext uri="{BB962C8B-B14F-4D97-AF65-F5344CB8AC3E}">
        <p14:creationId xmlns:p14="http://schemas.microsoft.com/office/powerpoint/2010/main" val="36286173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93DF01E-4655-E122-4752-BCFF7EC28429}"/>
              </a:ext>
            </a:extLst>
          </p:cNvPr>
          <p:cNvSpPr>
            <a:spLocks noGrp="1"/>
          </p:cNvSpPr>
          <p:nvPr>
            <p:ph type="sldNum" sz="quarter" idx="12"/>
          </p:nvPr>
        </p:nvSpPr>
        <p:spPr/>
        <p:txBody>
          <a:bodyPr/>
          <a:lstStyle/>
          <a:p>
            <a:fld id="{8D0AFDD5-844D-364D-8AEC-50CF4D36D55D}" type="slidenum">
              <a:rPr lang="en-US" noProof="0" smtClean="0"/>
              <a:t>15</a:t>
            </a:fld>
            <a:endParaRPr lang="en-US" noProof="0"/>
          </a:p>
        </p:txBody>
      </p:sp>
      <p:pic>
        <p:nvPicPr>
          <p:cNvPr id="6" name="Picture 5">
            <a:extLst>
              <a:ext uri="{FF2B5EF4-FFF2-40B4-BE49-F238E27FC236}">
                <a16:creationId xmlns:a16="http://schemas.microsoft.com/office/drawing/2014/main" id="{211454F8-DA05-83F5-3A87-7C3F929552D0}"/>
              </a:ext>
            </a:extLst>
          </p:cNvPr>
          <p:cNvPicPr>
            <a:picLocks noChangeAspect="1"/>
          </p:cNvPicPr>
          <p:nvPr/>
        </p:nvPicPr>
        <p:blipFill>
          <a:blip r:embed="rId2"/>
          <a:stretch>
            <a:fillRect/>
          </a:stretch>
        </p:blipFill>
        <p:spPr>
          <a:xfrm>
            <a:off x="782596" y="545757"/>
            <a:ext cx="10629956" cy="5272007"/>
          </a:xfrm>
          <a:prstGeom prst="rect">
            <a:avLst/>
          </a:prstGeom>
        </p:spPr>
      </p:pic>
      <p:sp>
        <p:nvSpPr>
          <p:cNvPr id="4" name="Footer Placeholder 2">
            <a:extLst>
              <a:ext uri="{FF2B5EF4-FFF2-40B4-BE49-F238E27FC236}">
                <a16:creationId xmlns:a16="http://schemas.microsoft.com/office/drawing/2014/main" id="{82089351-1CAC-317B-3E5E-977CE3196351}"/>
              </a:ext>
            </a:extLst>
          </p:cNvPr>
          <p:cNvSpPr>
            <a:spLocks noGrp="1"/>
          </p:cNvSpPr>
          <p:nvPr>
            <p:ph type="ftr" sz="quarter" idx="11"/>
          </p:nvPr>
        </p:nvSpPr>
        <p:spPr>
          <a:xfrm>
            <a:off x="5364480" y="6400904"/>
            <a:ext cx="1463040" cy="246888"/>
          </a:xfrm>
        </p:spPr>
        <p:txBody>
          <a:bodyPr/>
          <a:lstStyle/>
          <a:p>
            <a:r>
              <a:rPr lang="en-US"/>
              <a:t>DLTA</a:t>
            </a:r>
          </a:p>
        </p:txBody>
      </p:sp>
    </p:spTree>
    <p:extLst>
      <p:ext uri="{BB962C8B-B14F-4D97-AF65-F5344CB8AC3E}">
        <p14:creationId xmlns:p14="http://schemas.microsoft.com/office/powerpoint/2010/main" val="1408076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32AA127-D2E6-63D8-8030-EDF46093CFF3}"/>
              </a:ext>
            </a:extLst>
          </p:cNvPr>
          <p:cNvSpPr>
            <a:spLocks noGrp="1"/>
          </p:cNvSpPr>
          <p:nvPr>
            <p:ph type="sldNum" sz="quarter" idx="12"/>
          </p:nvPr>
        </p:nvSpPr>
        <p:spPr/>
        <p:txBody>
          <a:bodyPr/>
          <a:lstStyle/>
          <a:p>
            <a:fld id="{8D0AFDD5-844D-364D-8AEC-50CF4D36D55D}" type="slidenum">
              <a:rPr lang="en-US" noProof="0" smtClean="0"/>
              <a:t>16</a:t>
            </a:fld>
            <a:endParaRPr lang="en-US" noProof="0"/>
          </a:p>
        </p:txBody>
      </p:sp>
      <p:sp>
        <p:nvSpPr>
          <p:cNvPr id="4" name="Date Placeholder 3">
            <a:extLst>
              <a:ext uri="{FF2B5EF4-FFF2-40B4-BE49-F238E27FC236}">
                <a16:creationId xmlns:a16="http://schemas.microsoft.com/office/drawing/2014/main" id="{F178BAAE-E5F5-73FB-735D-FDAA9E0ABF50}"/>
              </a:ext>
            </a:extLst>
          </p:cNvPr>
          <p:cNvSpPr>
            <a:spLocks noGrp="1"/>
          </p:cNvSpPr>
          <p:nvPr>
            <p:ph type="dt" sz="half" idx="10"/>
          </p:nvPr>
        </p:nvSpPr>
        <p:spPr/>
        <p:txBody>
          <a:bodyPr/>
          <a:lstStyle/>
          <a:p>
            <a:r>
              <a:rPr lang="en-US" noProof="0"/>
              <a:t>20XX</a:t>
            </a:r>
          </a:p>
        </p:txBody>
      </p:sp>
      <p:pic>
        <p:nvPicPr>
          <p:cNvPr id="6" name="Picture 5">
            <a:extLst>
              <a:ext uri="{FF2B5EF4-FFF2-40B4-BE49-F238E27FC236}">
                <a16:creationId xmlns:a16="http://schemas.microsoft.com/office/drawing/2014/main" id="{AC451657-36DD-6CA1-D0AA-159EAD89F006}"/>
              </a:ext>
            </a:extLst>
          </p:cNvPr>
          <p:cNvPicPr>
            <a:picLocks noChangeAspect="1"/>
          </p:cNvPicPr>
          <p:nvPr/>
        </p:nvPicPr>
        <p:blipFill>
          <a:blip r:embed="rId2"/>
          <a:stretch>
            <a:fillRect/>
          </a:stretch>
        </p:blipFill>
        <p:spPr>
          <a:xfrm>
            <a:off x="195649" y="432488"/>
            <a:ext cx="11787821" cy="5789534"/>
          </a:xfrm>
          <a:prstGeom prst="rect">
            <a:avLst/>
          </a:prstGeom>
        </p:spPr>
      </p:pic>
      <p:sp>
        <p:nvSpPr>
          <p:cNvPr id="5" name="Footer Placeholder 2">
            <a:extLst>
              <a:ext uri="{FF2B5EF4-FFF2-40B4-BE49-F238E27FC236}">
                <a16:creationId xmlns:a16="http://schemas.microsoft.com/office/drawing/2014/main" id="{469EFE70-4CAF-5C8C-E986-31D18FD5E43A}"/>
              </a:ext>
            </a:extLst>
          </p:cNvPr>
          <p:cNvSpPr>
            <a:spLocks noGrp="1"/>
          </p:cNvSpPr>
          <p:nvPr>
            <p:ph type="ftr" sz="quarter" idx="11"/>
          </p:nvPr>
        </p:nvSpPr>
        <p:spPr>
          <a:xfrm>
            <a:off x="5364480" y="6400904"/>
            <a:ext cx="1463040" cy="246888"/>
          </a:xfrm>
        </p:spPr>
        <p:txBody>
          <a:bodyPr/>
          <a:lstStyle/>
          <a:p>
            <a:r>
              <a:rPr lang="en-US"/>
              <a:t>DLTA</a:t>
            </a:r>
          </a:p>
        </p:txBody>
      </p:sp>
    </p:spTree>
    <p:extLst>
      <p:ext uri="{BB962C8B-B14F-4D97-AF65-F5344CB8AC3E}">
        <p14:creationId xmlns:p14="http://schemas.microsoft.com/office/powerpoint/2010/main" val="23081953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12BB33F-82F3-48DC-07C5-CA179B1E823F}"/>
              </a:ext>
            </a:extLst>
          </p:cNvPr>
          <p:cNvSpPr>
            <a:spLocks noGrp="1"/>
          </p:cNvSpPr>
          <p:nvPr>
            <p:ph type="sldNum" sz="quarter" idx="12"/>
          </p:nvPr>
        </p:nvSpPr>
        <p:spPr/>
        <p:txBody>
          <a:bodyPr/>
          <a:lstStyle/>
          <a:p>
            <a:fld id="{8D0AFDD5-844D-364D-8AEC-50CF4D36D55D}" type="slidenum">
              <a:rPr lang="en-US" noProof="0" smtClean="0"/>
              <a:t>17</a:t>
            </a:fld>
            <a:endParaRPr lang="en-US" noProof="0"/>
          </a:p>
        </p:txBody>
      </p:sp>
      <p:sp>
        <p:nvSpPr>
          <p:cNvPr id="3" name="Footer Placeholder 2">
            <a:extLst>
              <a:ext uri="{FF2B5EF4-FFF2-40B4-BE49-F238E27FC236}">
                <a16:creationId xmlns:a16="http://schemas.microsoft.com/office/drawing/2014/main" id="{9DD51664-EE98-9CF4-8041-33E9CB586023}"/>
              </a:ext>
            </a:extLst>
          </p:cNvPr>
          <p:cNvSpPr>
            <a:spLocks noGrp="1"/>
          </p:cNvSpPr>
          <p:nvPr>
            <p:ph type="ftr" sz="quarter" idx="11"/>
          </p:nvPr>
        </p:nvSpPr>
        <p:spPr/>
        <p:txBody>
          <a:bodyPr/>
          <a:lstStyle/>
          <a:p>
            <a:r>
              <a:rPr lang="en-US"/>
              <a:t>DLTA</a:t>
            </a:r>
          </a:p>
        </p:txBody>
      </p:sp>
      <p:sp>
        <p:nvSpPr>
          <p:cNvPr id="4" name="Date Placeholder 3">
            <a:extLst>
              <a:ext uri="{FF2B5EF4-FFF2-40B4-BE49-F238E27FC236}">
                <a16:creationId xmlns:a16="http://schemas.microsoft.com/office/drawing/2014/main" id="{D3F33854-F703-C439-1E11-F74F45185B10}"/>
              </a:ext>
            </a:extLst>
          </p:cNvPr>
          <p:cNvSpPr>
            <a:spLocks noGrp="1"/>
          </p:cNvSpPr>
          <p:nvPr>
            <p:ph type="dt" sz="half" idx="10"/>
          </p:nvPr>
        </p:nvSpPr>
        <p:spPr/>
        <p:txBody>
          <a:bodyPr/>
          <a:lstStyle/>
          <a:p>
            <a:r>
              <a:rPr lang="en-US" noProof="0"/>
              <a:t>20XX</a:t>
            </a:r>
          </a:p>
        </p:txBody>
      </p:sp>
      <p:pic>
        <p:nvPicPr>
          <p:cNvPr id="6" name="Picture 5">
            <a:extLst>
              <a:ext uri="{FF2B5EF4-FFF2-40B4-BE49-F238E27FC236}">
                <a16:creationId xmlns:a16="http://schemas.microsoft.com/office/drawing/2014/main" id="{F1EBD8DB-7BE7-F1F9-3E59-11AED4EAF16E}"/>
              </a:ext>
            </a:extLst>
          </p:cNvPr>
          <p:cNvPicPr>
            <a:picLocks noChangeAspect="1"/>
          </p:cNvPicPr>
          <p:nvPr/>
        </p:nvPicPr>
        <p:blipFill>
          <a:blip r:embed="rId2"/>
          <a:stretch>
            <a:fillRect/>
          </a:stretch>
        </p:blipFill>
        <p:spPr>
          <a:xfrm>
            <a:off x="360405" y="298622"/>
            <a:ext cx="11467209" cy="5704057"/>
          </a:xfrm>
          <a:prstGeom prst="rect">
            <a:avLst/>
          </a:prstGeom>
        </p:spPr>
      </p:pic>
    </p:spTree>
    <p:extLst>
      <p:ext uri="{BB962C8B-B14F-4D97-AF65-F5344CB8AC3E}">
        <p14:creationId xmlns:p14="http://schemas.microsoft.com/office/powerpoint/2010/main" val="10448980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50CAC6-3968-4D63-A855-09547BB06588}"/>
              </a:ext>
            </a:extLst>
          </p:cNvPr>
          <p:cNvSpPr>
            <a:spLocks noGrp="1"/>
          </p:cNvSpPr>
          <p:nvPr>
            <p:ph type="title"/>
          </p:nvPr>
        </p:nvSpPr>
        <p:spPr/>
        <p:txBody>
          <a:bodyPr/>
          <a:lstStyle/>
          <a:p>
            <a:r>
              <a:rPr lang="en-US" sz="2800">
                <a:latin typeface="Times New Roman"/>
                <a:cs typeface="Times New Roman"/>
              </a:rPr>
              <a:t>Challenges &amp; Future Scope</a:t>
            </a:r>
            <a:endParaRPr lang="en-US" sz="2800"/>
          </a:p>
        </p:txBody>
      </p:sp>
      <p:sp>
        <p:nvSpPr>
          <p:cNvPr id="3" name="Text Placeholder 2">
            <a:extLst>
              <a:ext uri="{FF2B5EF4-FFF2-40B4-BE49-F238E27FC236}">
                <a16:creationId xmlns:a16="http://schemas.microsoft.com/office/drawing/2014/main" id="{2629AC71-9ED4-FA59-D386-5BD9C585DC67}"/>
              </a:ext>
            </a:extLst>
          </p:cNvPr>
          <p:cNvSpPr>
            <a:spLocks noGrp="1"/>
          </p:cNvSpPr>
          <p:nvPr>
            <p:ph type="body" sz="quarter" idx="14"/>
          </p:nvPr>
        </p:nvSpPr>
        <p:spPr/>
        <p:txBody>
          <a:bodyPr vert="horz" lIns="320040" tIns="502920" rIns="91440" bIns="45720" rtlCol="0" anchor="t">
            <a:noAutofit/>
          </a:bodyPr>
          <a:lstStyle/>
          <a:p>
            <a:r>
              <a:rPr lang="en-US"/>
              <a:t>Personalized Recommendations</a:t>
            </a:r>
          </a:p>
        </p:txBody>
      </p:sp>
      <p:sp>
        <p:nvSpPr>
          <p:cNvPr id="6" name="Content Placeholder 5">
            <a:extLst>
              <a:ext uri="{FF2B5EF4-FFF2-40B4-BE49-F238E27FC236}">
                <a16:creationId xmlns:a16="http://schemas.microsoft.com/office/drawing/2014/main" id="{9E3F0E5B-65CB-787C-C52A-2038EEA09817}"/>
              </a:ext>
            </a:extLst>
          </p:cNvPr>
          <p:cNvSpPr>
            <a:spLocks noGrp="1"/>
          </p:cNvSpPr>
          <p:nvPr>
            <p:ph sz="half" idx="2"/>
          </p:nvPr>
        </p:nvSpPr>
        <p:spPr/>
        <p:txBody>
          <a:bodyPr/>
          <a:lstStyle/>
          <a:p>
            <a:endParaRPr lang="en-US"/>
          </a:p>
          <a:p>
            <a:r>
              <a:rPr lang="en-US"/>
              <a:t>With having multiple options to pick from for customer, we can help customer in selection</a:t>
            </a:r>
          </a:p>
          <a:p>
            <a:endParaRPr lang="en-US"/>
          </a:p>
          <a:p>
            <a:r>
              <a:rPr lang="en-US"/>
              <a:t>Understands current needs of </a:t>
            </a:r>
            <a:r>
              <a:rPr lang="en-US" err="1"/>
              <a:t>custiner</a:t>
            </a:r>
            <a:br>
              <a:rPr lang="en-US"/>
            </a:br>
            <a:r>
              <a:rPr lang="en-US"/>
              <a:t>​</a:t>
            </a:r>
          </a:p>
          <a:p>
            <a:endParaRPr lang="en-US"/>
          </a:p>
        </p:txBody>
      </p:sp>
      <p:sp>
        <p:nvSpPr>
          <p:cNvPr id="4" name="Text Placeholder 3">
            <a:extLst>
              <a:ext uri="{FF2B5EF4-FFF2-40B4-BE49-F238E27FC236}">
                <a16:creationId xmlns:a16="http://schemas.microsoft.com/office/drawing/2014/main" id="{1E2CADAC-D2BA-2781-21DF-E36A2D898FA9}"/>
              </a:ext>
            </a:extLst>
          </p:cNvPr>
          <p:cNvSpPr>
            <a:spLocks noGrp="1"/>
          </p:cNvSpPr>
          <p:nvPr>
            <p:ph type="body" sz="quarter" idx="16"/>
          </p:nvPr>
        </p:nvSpPr>
        <p:spPr/>
        <p:txBody>
          <a:bodyPr/>
          <a:lstStyle/>
          <a:p>
            <a:r>
              <a:rPr lang="en-US"/>
              <a:t>Niche markets</a:t>
            </a:r>
          </a:p>
        </p:txBody>
      </p:sp>
      <p:sp>
        <p:nvSpPr>
          <p:cNvPr id="7" name="Content Placeholder 6">
            <a:extLst>
              <a:ext uri="{FF2B5EF4-FFF2-40B4-BE49-F238E27FC236}">
                <a16:creationId xmlns:a16="http://schemas.microsoft.com/office/drawing/2014/main" id="{0750929C-496C-419D-93BC-D4ABBE462EF5}"/>
              </a:ext>
            </a:extLst>
          </p:cNvPr>
          <p:cNvSpPr>
            <a:spLocks noGrp="1"/>
          </p:cNvSpPr>
          <p:nvPr>
            <p:ph sz="half" idx="13"/>
          </p:nvPr>
        </p:nvSpPr>
        <p:spPr/>
        <p:txBody>
          <a:bodyPr/>
          <a:lstStyle/>
          <a:p>
            <a:r>
              <a:rPr lang="en-US"/>
              <a:t>Pursue scalable customer service through sustainable strategies​</a:t>
            </a:r>
            <a:br>
              <a:rPr lang="en-US"/>
            </a:br>
            <a:br>
              <a:rPr lang="en-US"/>
            </a:br>
            <a:r>
              <a:rPr lang="en-US"/>
              <a:t>We can see the trends the market to change the suggestions us GENAI</a:t>
            </a:r>
          </a:p>
          <a:p>
            <a:endParaRPr lang="en-US"/>
          </a:p>
        </p:txBody>
      </p:sp>
      <p:sp>
        <p:nvSpPr>
          <p:cNvPr id="5" name="Text Placeholder 4">
            <a:extLst>
              <a:ext uri="{FF2B5EF4-FFF2-40B4-BE49-F238E27FC236}">
                <a16:creationId xmlns:a16="http://schemas.microsoft.com/office/drawing/2014/main" id="{8E688B1D-28C5-C399-CA01-21BE7C5F1E51}"/>
              </a:ext>
            </a:extLst>
          </p:cNvPr>
          <p:cNvSpPr>
            <a:spLocks noGrp="1"/>
          </p:cNvSpPr>
          <p:nvPr>
            <p:ph type="body" sz="quarter" idx="19"/>
          </p:nvPr>
        </p:nvSpPr>
        <p:spPr/>
        <p:txBody>
          <a:bodyPr vert="horz" lIns="320040" tIns="502920" rIns="91440" bIns="45720" rtlCol="0" anchor="t">
            <a:noAutofit/>
          </a:bodyPr>
          <a:lstStyle/>
          <a:p>
            <a:r>
              <a:rPr lang="en-US" dirty="0"/>
              <a:t>Robust Scalable app</a:t>
            </a:r>
          </a:p>
        </p:txBody>
      </p:sp>
      <p:sp>
        <p:nvSpPr>
          <p:cNvPr id="8" name="Content Placeholder 7">
            <a:extLst>
              <a:ext uri="{FF2B5EF4-FFF2-40B4-BE49-F238E27FC236}">
                <a16:creationId xmlns:a16="http://schemas.microsoft.com/office/drawing/2014/main" id="{ABC5E498-99B3-E3F4-A9B8-F11B4B9B0F27}"/>
              </a:ext>
            </a:extLst>
          </p:cNvPr>
          <p:cNvSpPr>
            <a:spLocks noGrp="1"/>
          </p:cNvSpPr>
          <p:nvPr>
            <p:ph sz="half" idx="20"/>
          </p:nvPr>
        </p:nvSpPr>
        <p:spPr/>
        <p:txBody>
          <a:bodyPr/>
          <a:lstStyle/>
          <a:p>
            <a:r>
              <a:rPr lang="en-US" dirty="0"/>
              <a:t>With using financial data trained LLM, we can get even robust explanations and suggestions. </a:t>
            </a:r>
          </a:p>
        </p:txBody>
      </p:sp>
      <p:sp>
        <p:nvSpPr>
          <p:cNvPr id="32" name="Slide Number Placeholder 31">
            <a:extLst>
              <a:ext uri="{FF2B5EF4-FFF2-40B4-BE49-F238E27FC236}">
                <a16:creationId xmlns:a16="http://schemas.microsoft.com/office/drawing/2014/main" id="{25633612-F774-0CAE-9E5C-D01184B43E6F}"/>
              </a:ext>
            </a:extLst>
          </p:cNvPr>
          <p:cNvSpPr>
            <a:spLocks noGrp="1"/>
          </p:cNvSpPr>
          <p:nvPr>
            <p:ph type="sldNum" sz="quarter" idx="12"/>
          </p:nvPr>
        </p:nvSpPr>
        <p:spPr/>
        <p:txBody>
          <a:bodyPr/>
          <a:lstStyle/>
          <a:p>
            <a:fld id="{8D0AFDD5-844D-364D-8AEC-50CF4D36D55D}" type="slidenum">
              <a:rPr lang="en-US" smtClean="0"/>
              <a:pPr/>
              <a:t>18</a:t>
            </a:fld>
            <a:endParaRPr lang="en-US"/>
          </a:p>
        </p:txBody>
      </p:sp>
      <p:sp>
        <p:nvSpPr>
          <p:cNvPr id="31" name="Footer Placeholder 30">
            <a:extLst>
              <a:ext uri="{FF2B5EF4-FFF2-40B4-BE49-F238E27FC236}">
                <a16:creationId xmlns:a16="http://schemas.microsoft.com/office/drawing/2014/main" id="{C2B4FE06-34C7-A80C-5DBE-4F5168C9EBDC}"/>
              </a:ext>
            </a:extLst>
          </p:cNvPr>
          <p:cNvSpPr>
            <a:spLocks noGrp="1"/>
          </p:cNvSpPr>
          <p:nvPr>
            <p:ph type="ftr" sz="quarter" idx="11"/>
          </p:nvPr>
        </p:nvSpPr>
        <p:spPr/>
        <p:txBody>
          <a:bodyPr/>
          <a:lstStyle/>
          <a:p>
            <a:r>
              <a:rPr lang="en-US"/>
              <a:t>DLTA</a:t>
            </a:r>
          </a:p>
        </p:txBody>
      </p:sp>
      <p:sp>
        <p:nvSpPr>
          <p:cNvPr id="30" name="Date Placeholder 29">
            <a:extLst>
              <a:ext uri="{FF2B5EF4-FFF2-40B4-BE49-F238E27FC236}">
                <a16:creationId xmlns:a16="http://schemas.microsoft.com/office/drawing/2014/main" id="{E227DBC0-C280-AC5C-C7A8-FF8D56C9DFE5}"/>
              </a:ext>
            </a:extLst>
          </p:cNvPr>
          <p:cNvSpPr>
            <a:spLocks noGrp="1"/>
          </p:cNvSpPr>
          <p:nvPr>
            <p:ph type="dt" sz="half" idx="10"/>
          </p:nvPr>
        </p:nvSpPr>
        <p:spPr/>
        <p:txBody>
          <a:bodyPr/>
          <a:lstStyle/>
          <a:p>
            <a:r>
              <a:rPr lang="en-US"/>
              <a:t>20XX</a:t>
            </a:r>
          </a:p>
        </p:txBody>
      </p:sp>
    </p:spTree>
    <p:extLst>
      <p:ext uri="{BB962C8B-B14F-4D97-AF65-F5344CB8AC3E}">
        <p14:creationId xmlns:p14="http://schemas.microsoft.com/office/powerpoint/2010/main" val="30952453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22">
            <a:extLst>
              <a:ext uri="{FF2B5EF4-FFF2-40B4-BE49-F238E27FC236}">
                <a16:creationId xmlns:a16="http://schemas.microsoft.com/office/drawing/2014/main" id="{B27FB49D-70BC-8BD7-DD62-C2868B0C2313}"/>
              </a:ext>
            </a:extLst>
          </p:cNvPr>
          <p:cNvSpPr>
            <a:spLocks noGrp="1"/>
          </p:cNvSpPr>
          <p:nvPr>
            <p:ph type="title"/>
          </p:nvPr>
        </p:nvSpPr>
        <p:spPr/>
        <p:txBody>
          <a:bodyPr/>
          <a:lstStyle/>
          <a:p>
            <a:r>
              <a:rPr lang="en-US">
                <a:latin typeface="Times New Roman"/>
                <a:cs typeface="Times New Roman"/>
              </a:rPr>
              <a:t>Meet our team</a:t>
            </a:r>
          </a:p>
        </p:txBody>
      </p:sp>
      <p:sp>
        <p:nvSpPr>
          <p:cNvPr id="3" name="Text Placeholder 2">
            <a:extLst>
              <a:ext uri="{FF2B5EF4-FFF2-40B4-BE49-F238E27FC236}">
                <a16:creationId xmlns:a16="http://schemas.microsoft.com/office/drawing/2014/main" id="{60FD45A3-E485-5F71-96BA-604BF623182D}"/>
              </a:ext>
            </a:extLst>
          </p:cNvPr>
          <p:cNvSpPr>
            <a:spLocks noGrp="1"/>
          </p:cNvSpPr>
          <p:nvPr>
            <p:ph type="body" sz="quarter" idx="14"/>
          </p:nvPr>
        </p:nvSpPr>
        <p:spPr/>
        <p:txBody>
          <a:bodyPr vert="horz" lIns="91440" tIns="2377440" rIns="91440" bIns="45720" rtlCol="0" anchor="t">
            <a:noAutofit/>
          </a:bodyPr>
          <a:lstStyle/>
          <a:p>
            <a:r>
              <a:rPr lang="en-US"/>
              <a:t>Lokesh </a:t>
            </a:r>
            <a:r>
              <a:rPr lang="en-US" err="1"/>
              <a:t>Tejavath</a:t>
            </a:r>
          </a:p>
        </p:txBody>
      </p:sp>
      <p:sp>
        <p:nvSpPr>
          <p:cNvPr id="6" name="Text Placeholder 5">
            <a:extLst>
              <a:ext uri="{FF2B5EF4-FFF2-40B4-BE49-F238E27FC236}">
                <a16:creationId xmlns:a16="http://schemas.microsoft.com/office/drawing/2014/main" id="{90E7501D-AFD6-532D-4983-B700A3729010}"/>
              </a:ext>
            </a:extLst>
          </p:cNvPr>
          <p:cNvSpPr>
            <a:spLocks noGrp="1"/>
          </p:cNvSpPr>
          <p:nvPr>
            <p:ph type="body" sz="quarter" idx="16"/>
          </p:nvPr>
        </p:nvSpPr>
        <p:spPr/>
        <p:txBody>
          <a:bodyPr vert="horz" lIns="91440" tIns="2377440" rIns="91440" bIns="45720" rtlCol="0" anchor="t">
            <a:noAutofit/>
          </a:bodyPr>
          <a:lstStyle/>
          <a:p>
            <a:r>
              <a:rPr lang="en-US"/>
              <a:t>Aditya Srivastava</a:t>
            </a:r>
          </a:p>
        </p:txBody>
      </p:sp>
      <p:pic>
        <p:nvPicPr>
          <p:cNvPr id="20" name="Picture Placeholder 19" descr="Team member headshot">
            <a:extLst>
              <a:ext uri="{FF2B5EF4-FFF2-40B4-BE49-F238E27FC236}">
                <a16:creationId xmlns:a16="http://schemas.microsoft.com/office/drawing/2014/main" id="{EC0F062A-37EA-357D-BB68-A7AA0DBCCBDD}"/>
              </a:ext>
            </a:extLst>
          </p:cNvPr>
          <p:cNvPicPr>
            <a:picLocks noGrp="1"/>
          </p:cNvPicPr>
          <p:nvPr>
            <p:ph type="pic" sz="quarter" idx="17"/>
          </p:nvPr>
        </p:nvPicPr>
        <p:blipFill rotWithShape="1">
          <a:blip r:embed="rId2"/>
          <a:srcRect l="604" r="604"/>
          <a:stretch/>
        </p:blipFill>
        <p:spPr/>
      </p:pic>
      <p:sp>
        <p:nvSpPr>
          <p:cNvPr id="9" name="Text Placeholder 8">
            <a:extLst>
              <a:ext uri="{FF2B5EF4-FFF2-40B4-BE49-F238E27FC236}">
                <a16:creationId xmlns:a16="http://schemas.microsoft.com/office/drawing/2014/main" id="{0FC79EE2-13B4-9938-BB00-D56D9EFAB1F1}"/>
              </a:ext>
            </a:extLst>
          </p:cNvPr>
          <p:cNvSpPr>
            <a:spLocks noGrp="1"/>
          </p:cNvSpPr>
          <p:nvPr>
            <p:ph type="body" sz="quarter" idx="19"/>
          </p:nvPr>
        </p:nvSpPr>
        <p:spPr/>
        <p:txBody>
          <a:bodyPr vert="horz" lIns="91440" tIns="2377440" rIns="91440" bIns="45720" rtlCol="0" anchor="t">
            <a:noAutofit/>
          </a:bodyPr>
          <a:lstStyle/>
          <a:p>
            <a:r>
              <a:rPr lang="en-US" err="1"/>
              <a:t>Stubh</a:t>
            </a:r>
            <a:r>
              <a:rPr lang="en-US"/>
              <a:t> Lal</a:t>
            </a:r>
          </a:p>
        </p:txBody>
      </p:sp>
      <p:pic>
        <p:nvPicPr>
          <p:cNvPr id="18" name="Picture Placeholder 17">
            <a:extLst>
              <a:ext uri="{FF2B5EF4-FFF2-40B4-BE49-F238E27FC236}">
                <a16:creationId xmlns:a16="http://schemas.microsoft.com/office/drawing/2014/main" id="{BA813023-271D-01D1-8CA4-56120BA12FDA}"/>
              </a:ext>
            </a:extLst>
          </p:cNvPr>
          <p:cNvPicPr>
            <a:picLocks noGrp="1"/>
          </p:cNvPicPr>
          <p:nvPr>
            <p:ph type="pic" sz="quarter" idx="20"/>
          </p:nvPr>
        </p:nvPicPr>
        <p:blipFill rotWithShape="1">
          <a:blip r:embed="rId3"/>
          <a:srcRect l="2696" r="2696"/>
          <a:stretch/>
        </p:blipFill>
        <p:spPr>
          <a:xfrm>
            <a:off x="6277356" y="2193042"/>
            <a:ext cx="2487168" cy="2103120"/>
          </a:xfrm>
        </p:spPr>
      </p:pic>
      <p:sp>
        <p:nvSpPr>
          <p:cNvPr id="12" name="Text Placeholder 11">
            <a:extLst>
              <a:ext uri="{FF2B5EF4-FFF2-40B4-BE49-F238E27FC236}">
                <a16:creationId xmlns:a16="http://schemas.microsoft.com/office/drawing/2014/main" id="{0CFF9AF6-AF49-721D-74F3-02EE285F9B77}"/>
              </a:ext>
            </a:extLst>
          </p:cNvPr>
          <p:cNvSpPr>
            <a:spLocks noGrp="1"/>
          </p:cNvSpPr>
          <p:nvPr>
            <p:ph type="body" sz="quarter" idx="22"/>
          </p:nvPr>
        </p:nvSpPr>
        <p:spPr/>
        <p:txBody>
          <a:bodyPr vert="horz" lIns="91440" tIns="2377440" rIns="91440" bIns="45720" rtlCol="0" anchor="t">
            <a:noAutofit/>
          </a:bodyPr>
          <a:lstStyle/>
          <a:p>
            <a:r>
              <a:rPr lang="en-US"/>
              <a:t>Yukti Dahiya</a:t>
            </a:r>
          </a:p>
        </p:txBody>
      </p:sp>
      <p:pic>
        <p:nvPicPr>
          <p:cNvPr id="16" name="Picture Placeholder 15" descr="Team member headshot">
            <a:extLst>
              <a:ext uri="{FF2B5EF4-FFF2-40B4-BE49-F238E27FC236}">
                <a16:creationId xmlns:a16="http://schemas.microsoft.com/office/drawing/2014/main" id="{9A4A4167-823B-F3AC-E5D3-62AD7790B8C1}"/>
              </a:ext>
            </a:extLst>
          </p:cNvPr>
          <p:cNvPicPr>
            <a:picLocks noGrp="1"/>
          </p:cNvPicPr>
          <p:nvPr>
            <p:ph type="pic" sz="quarter" idx="23"/>
          </p:nvPr>
        </p:nvPicPr>
        <p:blipFill rotWithShape="1">
          <a:blip r:embed="rId4"/>
          <a:srcRect l="598" r="598"/>
          <a:stretch/>
        </p:blipFill>
        <p:spPr/>
      </p:pic>
      <p:sp>
        <p:nvSpPr>
          <p:cNvPr id="39" name="Slide Number Placeholder 38">
            <a:extLst>
              <a:ext uri="{FF2B5EF4-FFF2-40B4-BE49-F238E27FC236}">
                <a16:creationId xmlns:a16="http://schemas.microsoft.com/office/drawing/2014/main" id="{AA30FCA2-80C6-CF3C-F17C-360C7DCD835E}"/>
              </a:ext>
            </a:extLst>
          </p:cNvPr>
          <p:cNvSpPr>
            <a:spLocks noGrp="1"/>
          </p:cNvSpPr>
          <p:nvPr>
            <p:ph type="sldNum" sz="quarter" idx="12"/>
          </p:nvPr>
        </p:nvSpPr>
        <p:spPr/>
        <p:txBody>
          <a:bodyPr/>
          <a:lstStyle/>
          <a:p>
            <a:fld id="{8D0AFDD5-844D-364D-8AEC-50CF4D36D55D}" type="slidenum">
              <a:rPr lang="en-US" smtClean="0"/>
              <a:pPr/>
              <a:t>19</a:t>
            </a:fld>
            <a:endParaRPr lang="en-US"/>
          </a:p>
        </p:txBody>
      </p:sp>
      <p:sp>
        <p:nvSpPr>
          <p:cNvPr id="38" name="Footer Placeholder 37">
            <a:extLst>
              <a:ext uri="{FF2B5EF4-FFF2-40B4-BE49-F238E27FC236}">
                <a16:creationId xmlns:a16="http://schemas.microsoft.com/office/drawing/2014/main" id="{C52926D2-18D2-AED1-3AE7-6A591CC1855C}"/>
              </a:ext>
            </a:extLst>
          </p:cNvPr>
          <p:cNvSpPr>
            <a:spLocks noGrp="1"/>
          </p:cNvSpPr>
          <p:nvPr>
            <p:ph type="ftr" sz="quarter" idx="11"/>
          </p:nvPr>
        </p:nvSpPr>
        <p:spPr/>
        <p:txBody>
          <a:bodyPr/>
          <a:lstStyle/>
          <a:p>
            <a:r>
              <a:rPr lang="en-US"/>
              <a:t>DLTA</a:t>
            </a:r>
          </a:p>
        </p:txBody>
      </p:sp>
      <p:sp>
        <p:nvSpPr>
          <p:cNvPr id="37" name="Date Placeholder 36">
            <a:extLst>
              <a:ext uri="{FF2B5EF4-FFF2-40B4-BE49-F238E27FC236}">
                <a16:creationId xmlns:a16="http://schemas.microsoft.com/office/drawing/2014/main" id="{FC12385A-2C7F-F62F-660D-F6C459FC1D53}"/>
              </a:ext>
            </a:extLst>
          </p:cNvPr>
          <p:cNvSpPr>
            <a:spLocks noGrp="1"/>
          </p:cNvSpPr>
          <p:nvPr>
            <p:ph type="dt" sz="half" idx="10"/>
          </p:nvPr>
        </p:nvSpPr>
        <p:spPr/>
        <p:txBody>
          <a:bodyPr/>
          <a:lstStyle/>
          <a:p>
            <a:r>
              <a:rPr lang="en-US"/>
              <a:t>20XX</a:t>
            </a:r>
          </a:p>
        </p:txBody>
      </p:sp>
      <p:pic>
        <p:nvPicPr>
          <p:cNvPr id="21" name="Picture Placeholder 20" descr="A person with glasses smiling&#10;&#10;AI-generated content may be incorrect.">
            <a:extLst>
              <a:ext uri="{FF2B5EF4-FFF2-40B4-BE49-F238E27FC236}">
                <a16:creationId xmlns:a16="http://schemas.microsoft.com/office/drawing/2014/main" id="{2AE1AF9D-7D63-18B6-031B-3C77E703782C}"/>
              </a:ext>
            </a:extLst>
          </p:cNvPr>
          <p:cNvPicPr>
            <a:picLocks noGrp="1" noChangeAspect="1"/>
          </p:cNvPicPr>
          <p:nvPr>
            <p:ph type="pic" sz="quarter" idx="13"/>
          </p:nvPr>
        </p:nvPicPr>
        <p:blipFill>
          <a:blip r:embed="rId5"/>
          <a:srcRect t="2204" b="2204"/>
          <a:stretch/>
        </p:blipFill>
        <p:spPr>
          <a:xfrm>
            <a:off x="565046" y="2193042"/>
            <a:ext cx="2516139" cy="2251561"/>
          </a:xfrm>
        </p:spPr>
      </p:pic>
      <p:pic>
        <p:nvPicPr>
          <p:cNvPr id="24" name="Picture 23" descr="A person wearing sunglasses and a hoodie&#10;&#10;AI-generated content may be incorrect.">
            <a:extLst>
              <a:ext uri="{FF2B5EF4-FFF2-40B4-BE49-F238E27FC236}">
                <a16:creationId xmlns:a16="http://schemas.microsoft.com/office/drawing/2014/main" id="{7D54B773-AF9A-4288-1918-DB6EA7F648D2}"/>
              </a:ext>
            </a:extLst>
          </p:cNvPr>
          <p:cNvPicPr>
            <a:picLocks noChangeAspect="1"/>
          </p:cNvPicPr>
          <p:nvPr/>
        </p:nvPicPr>
        <p:blipFill>
          <a:blip r:embed="rId6"/>
          <a:srcRect l="12056" t="-793" b="17750"/>
          <a:stretch/>
        </p:blipFill>
        <p:spPr>
          <a:xfrm flipH="1">
            <a:off x="3426279" y="2180346"/>
            <a:ext cx="2502566" cy="2267977"/>
          </a:xfrm>
          <a:prstGeom prst="rect">
            <a:avLst/>
          </a:prstGeom>
        </p:spPr>
      </p:pic>
      <p:pic>
        <p:nvPicPr>
          <p:cNvPr id="25" name="Picture 24" descr="A person smiling at camera&#10;&#10;AI-generated content may be incorrect.">
            <a:extLst>
              <a:ext uri="{FF2B5EF4-FFF2-40B4-BE49-F238E27FC236}">
                <a16:creationId xmlns:a16="http://schemas.microsoft.com/office/drawing/2014/main" id="{0B42CE4D-880C-9401-37EE-913E62BE8018}"/>
              </a:ext>
            </a:extLst>
          </p:cNvPr>
          <p:cNvPicPr>
            <a:picLocks noChangeAspect="1"/>
          </p:cNvPicPr>
          <p:nvPr/>
        </p:nvPicPr>
        <p:blipFill>
          <a:blip r:embed="rId7"/>
          <a:srcRect l="6937" t="9926" r="17954" b="15410"/>
          <a:stretch/>
        </p:blipFill>
        <p:spPr>
          <a:xfrm>
            <a:off x="9118331" y="2160646"/>
            <a:ext cx="2519781" cy="2288567"/>
          </a:xfrm>
          <a:prstGeom prst="rect">
            <a:avLst/>
          </a:prstGeom>
        </p:spPr>
      </p:pic>
    </p:spTree>
    <p:extLst>
      <p:ext uri="{BB962C8B-B14F-4D97-AF65-F5344CB8AC3E}">
        <p14:creationId xmlns:p14="http://schemas.microsoft.com/office/powerpoint/2010/main" val="32518020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1E9B2D-442E-A184-33C6-295097851F96}"/>
            </a:ext>
          </a:extLst>
        </p:cNvPr>
        <p:cNvGrpSpPr/>
        <p:nvPr/>
      </p:nvGrpSpPr>
      <p:grpSpPr>
        <a:xfrm>
          <a:off x="0" y="0"/>
          <a:ext cx="0" cy="0"/>
          <a:chOff x="0" y="0"/>
          <a:chExt cx="0" cy="0"/>
        </a:xfrm>
      </p:grpSpPr>
      <p:sp>
        <p:nvSpPr>
          <p:cNvPr id="24" name="Title 23">
            <a:extLst>
              <a:ext uri="{FF2B5EF4-FFF2-40B4-BE49-F238E27FC236}">
                <a16:creationId xmlns:a16="http://schemas.microsoft.com/office/drawing/2014/main" id="{7B44005A-4989-6E72-2E96-52674B32361C}"/>
              </a:ext>
            </a:extLst>
          </p:cNvPr>
          <p:cNvSpPr>
            <a:spLocks noGrp="1"/>
          </p:cNvSpPr>
          <p:nvPr>
            <p:ph type="ctrTitle"/>
          </p:nvPr>
        </p:nvSpPr>
        <p:spPr>
          <a:xfrm>
            <a:off x="1222248" y="1178052"/>
            <a:ext cx="4873752" cy="1709928"/>
          </a:xfrm>
        </p:spPr>
        <p:txBody>
          <a:bodyPr/>
          <a:lstStyle/>
          <a:p>
            <a:r>
              <a:rPr lang="en-US" sz="2800">
                <a:latin typeface="Times New Roman"/>
                <a:ea typeface="+mj-lt"/>
                <a:cs typeface="+mj-lt"/>
              </a:rPr>
              <a:t>Table of Contents</a:t>
            </a:r>
            <a:br>
              <a:rPr lang="en-US" sz="2400">
                <a:latin typeface="Times New Roman"/>
                <a:ea typeface="+mj-lt"/>
                <a:cs typeface="+mj-lt"/>
              </a:rPr>
            </a:br>
            <a:br>
              <a:rPr lang="en-US" sz="2400">
                <a:latin typeface="Times New Roman"/>
                <a:cs typeface="Times New Roman"/>
              </a:rPr>
            </a:br>
            <a:endParaRPr lang="en-US" sz="2400">
              <a:latin typeface="Times New Roman"/>
              <a:cs typeface="Times New Roman"/>
            </a:endParaRPr>
          </a:p>
        </p:txBody>
      </p:sp>
      <p:sp>
        <p:nvSpPr>
          <p:cNvPr id="25" name="Subtitle 24">
            <a:extLst>
              <a:ext uri="{FF2B5EF4-FFF2-40B4-BE49-F238E27FC236}">
                <a16:creationId xmlns:a16="http://schemas.microsoft.com/office/drawing/2014/main" id="{D7E3A399-6082-F31B-82B9-F7D45B59487B}"/>
              </a:ext>
            </a:extLst>
          </p:cNvPr>
          <p:cNvSpPr>
            <a:spLocks noGrp="1"/>
          </p:cNvSpPr>
          <p:nvPr>
            <p:ph type="subTitle" idx="1"/>
          </p:nvPr>
        </p:nvSpPr>
        <p:spPr>
          <a:xfrm>
            <a:off x="1346073" y="1937385"/>
            <a:ext cx="3913632" cy="1883664"/>
          </a:xfrm>
        </p:spPr>
        <p:txBody>
          <a:bodyPr vert="horz" lIns="91440" tIns="45720" rIns="91440" bIns="45720" rtlCol="0" anchor="t">
            <a:noAutofit/>
          </a:bodyPr>
          <a:lstStyle/>
          <a:p>
            <a:r>
              <a:rPr lang="en-US" sz="2000">
                <a:latin typeface="Times New Roman"/>
                <a:cs typeface="Times New Roman"/>
              </a:rPr>
              <a:t>1.</a:t>
            </a:r>
            <a:r>
              <a:rPr lang="en-US" sz="2000">
                <a:latin typeface="Times New Roman"/>
                <a:ea typeface="+mn-lt"/>
                <a:cs typeface="Times New Roman"/>
              </a:rPr>
              <a:t>P</a:t>
            </a:r>
            <a:r>
              <a:rPr lang="en-US" sz="2000">
                <a:latin typeface="Times New Roman"/>
                <a:ea typeface="+mn-lt"/>
                <a:cs typeface="+mn-lt"/>
              </a:rPr>
              <a:t>roblem Statement</a:t>
            </a:r>
            <a:endParaRPr lang="en-US" sz="2000">
              <a:latin typeface="Times New Roman"/>
              <a:cs typeface="Times New Roman"/>
            </a:endParaRPr>
          </a:p>
          <a:p>
            <a:r>
              <a:rPr lang="en-US" sz="2000">
                <a:latin typeface="Times New Roman"/>
                <a:cs typeface="Times New Roman"/>
              </a:rPr>
              <a:t>2.</a:t>
            </a:r>
            <a:r>
              <a:rPr lang="en-US" sz="2000">
                <a:latin typeface="Times New Roman"/>
                <a:ea typeface="+mn-lt"/>
                <a:cs typeface="Times New Roman"/>
              </a:rPr>
              <a:t>O</a:t>
            </a:r>
            <a:r>
              <a:rPr lang="en-US" sz="2000">
                <a:latin typeface="Times New Roman"/>
                <a:ea typeface="+mn-lt"/>
                <a:cs typeface="+mn-lt"/>
              </a:rPr>
              <a:t>ur Solution</a:t>
            </a:r>
          </a:p>
          <a:p>
            <a:r>
              <a:rPr lang="en-US" sz="2000">
                <a:latin typeface="Times New Roman"/>
                <a:cs typeface="Times New Roman"/>
              </a:rPr>
              <a:t>3.</a:t>
            </a:r>
            <a:r>
              <a:rPr lang="en-US" sz="2000">
                <a:latin typeface="Times New Roman"/>
                <a:ea typeface="+mn-lt"/>
                <a:cs typeface="Times New Roman"/>
              </a:rPr>
              <a:t>Tech Stack Used</a:t>
            </a:r>
            <a:endParaRPr lang="en-US" sz="2000">
              <a:latin typeface="Times New Roman"/>
              <a:cs typeface="Times New Roman"/>
            </a:endParaRPr>
          </a:p>
          <a:p>
            <a:r>
              <a:rPr lang="en-US" sz="2000">
                <a:latin typeface="Times New Roman"/>
                <a:cs typeface="Times New Roman"/>
              </a:rPr>
              <a:t>4.</a:t>
            </a:r>
            <a:r>
              <a:rPr lang="en-US" sz="2000">
                <a:latin typeface="Times New Roman"/>
                <a:ea typeface="+mn-lt"/>
                <a:cs typeface="Times New Roman"/>
              </a:rPr>
              <a:t>Model </a:t>
            </a:r>
            <a:r>
              <a:rPr lang="en-US" sz="2000">
                <a:latin typeface="Times New Roman"/>
                <a:ea typeface="+mn-lt"/>
                <a:cs typeface="+mn-lt"/>
              </a:rPr>
              <a:t>Used</a:t>
            </a:r>
            <a:endParaRPr lang="en-US" sz="2000">
              <a:latin typeface="Times New Roman"/>
              <a:cs typeface="Times New Roman"/>
            </a:endParaRPr>
          </a:p>
          <a:p>
            <a:r>
              <a:rPr lang="en-US" sz="2000">
                <a:latin typeface="Times New Roman"/>
                <a:cs typeface="Times New Roman"/>
              </a:rPr>
              <a:t>5.</a:t>
            </a:r>
            <a:r>
              <a:rPr lang="en-US" sz="2000">
                <a:latin typeface="Times New Roman"/>
                <a:ea typeface="+mn-lt"/>
                <a:cs typeface="+mn-lt"/>
              </a:rPr>
              <a:t>Screenshots of UI</a:t>
            </a:r>
            <a:endParaRPr lang="en-US" sz="2000">
              <a:latin typeface="Times New Roman"/>
              <a:cs typeface="Times New Roman"/>
            </a:endParaRPr>
          </a:p>
          <a:p>
            <a:r>
              <a:rPr lang="en-US" sz="2000">
                <a:latin typeface="Times New Roman"/>
                <a:cs typeface="Times New Roman"/>
              </a:rPr>
              <a:t>6.</a:t>
            </a:r>
            <a:r>
              <a:rPr lang="en-US" sz="2000">
                <a:latin typeface="Times New Roman"/>
                <a:ea typeface="+mn-lt"/>
                <a:cs typeface="+mn-lt"/>
              </a:rPr>
              <a:t>Challenges &amp; Future Scope</a:t>
            </a:r>
            <a:endParaRPr lang="en-US" sz="2000">
              <a:latin typeface="Times New Roman"/>
              <a:cs typeface="Times New Roman"/>
            </a:endParaRPr>
          </a:p>
          <a:p>
            <a:r>
              <a:rPr lang="en-US" sz="2000">
                <a:latin typeface="Times New Roman"/>
                <a:cs typeface="Times New Roman"/>
              </a:rPr>
              <a:t>7. Team Members</a:t>
            </a:r>
          </a:p>
          <a:p>
            <a:endParaRPr lang="en-US"/>
          </a:p>
          <a:p>
            <a:endParaRPr lang="en-US"/>
          </a:p>
        </p:txBody>
      </p:sp>
    </p:spTree>
    <p:extLst>
      <p:ext uri="{BB962C8B-B14F-4D97-AF65-F5344CB8AC3E}">
        <p14:creationId xmlns:p14="http://schemas.microsoft.com/office/powerpoint/2010/main" val="29785194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4C5B759-93CB-5B5A-B1D2-2E3C42747C75}"/>
              </a:ext>
            </a:extLst>
          </p:cNvPr>
          <p:cNvSpPr>
            <a:spLocks noGrp="1"/>
          </p:cNvSpPr>
          <p:nvPr>
            <p:ph type="ctrTitle"/>
          </p:nvPr>
        </p:nvSpPr>
        <p:spPr/>
        <p:txBody>
          <a:bodyPr/>
          <a:lstStyle/>
          <a:p>
            <a:r>
              <a:rPr lang="en-US">
                <a:latin typeface="Times New Roman"/>
                <a:cs typeface="Times New Roman"/>
              </a:rPr>
              <a:t>Thank you</a:t>
            </a:r>
          </a:p>
        </p:txBody>
      </p:sp>
      <p:sp>
        <p:nvSpPr>
          <p:cNvPr id="25" name="Subtitle 24">
            <a:extLst>
              <a:ext uri="{FF2B5EF4-FFF2-40B4-BE49-F238E27FC236}">
                <a16:creationId xmlns:a16="http://schemas.microsoft.com/office/drawing/2014/main" id="{518B68B6-5284-F036-E87F-9BC3A435A7B3}"/>
              </a:ext>
            </a:extLst>
          </p:cNvPr>
          <p:cNvSpPr>
            <a:spLocks noGrp="1"/>
          </p:cNvSpPr>
          <p:nvPr>
            <p:ph type="subTitle" idx="1"/>
          </p:nvPr>
        </p:nvSpPr>
        <p:spPr/>
        <p:txBody>
          <a:bodyPr vert="horz" lIns="91440" tIns="45720" rIns="91440" bIns="45720" rtlCol="0" anchor="t">
            <a:noAutofit/>
          </a:bodyPr>
          <a:lstStyle/>
          <a:p>
            <a:endParaRPr lang="en-US"/>
          </a:p>
          <a:p>
            <a:endParaRPr lang="en-US"/>
          </a:p>
        </p:txBody>
      </p:sp>
    </p:spTree>
    <p:extLst>
      <p:ext uri="{BB962C8B-B14F-4D97-AF65-F5344CB8AC3E}">
        <p14:creationId xmlns:p14="http://schemas.microsoft.com/office/powerpoint/2010/main" val="2397583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016E8D-F725-5549-D79B-2197F3311E34}"/>
              </a:ext>
            </a:extLst>
          </p:cNvPr>
          <p:cNvSpPr>
            <a:spLocks noGrp="1"/>
          </p:cNvSpPr>
          <p:nvPr>
            <p:ph type="title"/>
          </p:nvPr>
        </p:nvSpPr>
        <p:spPr/>
        <p:txBody>
          <a:bodyPr/>
          <a:lstStyle/>
          <a:p>
            <a:r>
              <a:rPr lang="en-US" sz="2400" b="1">
                <a:latin typeface="Times New Roman"/>
                <a:cs typeface="Times New Roman"/>
              </a:rPr>
              <a:t>Introduction</a:t>
            </a:r>
            <a:endParaRPr lang="en-US" sz="2400">
              <a:latin typeface="Times New Roman"/>
              <a:cs typeface="Times New Roman"/>
            </a:endParaRPr>
          </a:p>
          <a:p>
            <a:pPr marL="285750" indent="-285750">
              <a:buFont typeface="Arial"/>
              <a:buChar char="•"/>
            </a:pPr>
            <a:r>
              <a:rPr lang="en-US" sz="2400" b="1">
                <a:latin typeface="Times New Roman"/>
                <a:ea typeface="+mj-lt"/>
                <a:cs typeface="+mj-lt"/>
              </a:rPr>
              <a:t>AI-driven hyper personalization</a:t>
            </a:r>
            <a:r>
              <a:rPr lang="en-US" sz="2400">
                <a:latin typeface="Times New Roman"/>
                <a:ea typeface="+mj-lt"/>
                <a:cs typeface="+mj-lt"/>
              </a:rPr>
              <a:t> tailors content, products, and services in real-time.</a:t>
            </a:r>
            <a:endParaRPr lang="en-US" sz="2400">
              <a:latin typeface="Times New Roman"/>
              <a:cs typeface="Times New Roman"/>
            </a:endParaRPr>
          </a:p>
          <a:p>
            <a:pPr marL="285750" indent="-285750">
              <a:buFont typeface="Arial"/>
              <a:buChar char="•"/>
            </a:pPr>
            <a:r>
              <a:rPr lang="en-US" sz="2400">
                <a:latin typeface="Times New Roman"/>
                <a:ea typeface="+mj-lt"/>
                <a:cs typeface="+mj-lt"/>
              </a:rPr>
              <a:t>Uses </a:t>
            </a:r>
            <a:r>
              <a:rPr lang="en-US" sz="2400" b="1">
                <a:latin typeface="Times New Roman"/>
                <a:ea typeface="+mj-lt"/>
                <a:cs typeface="+mj-lt"/>
              </a:rPr>
              <a:t>AI, machine learning, and big data</a:t>
            </a:r>
            <a:r>
              <a:rPr lang="en-US" sz="2400">
                <a:latin typeface="Times New Roman"/>
                <a:ea typeface="+mj-lt"/>
                <a:cs typeface="+mj-lt"/>
              </a:rPr>
              <a:t> to adapt to user preferences dynamically.</a:t>
            </a:r>
            <a:endParaRPr lang="en-US" sz="2400">
              <a:latin typeface="Times New Roman"/>
              <a:cs typeface="Times New Roman"/>
            </a:endParaRPr>
          </a:p>
          <a:p>
            <a:pPr marL="285750" indent="-285750">
              <a:buFont typeface="Arial"/>
              <a:buChar char="•"/>
            </a:pPr>
            <a:r>
              <a:rPr lang="en-US" sz="2400">
                <a:latin typeface="Times New Roman"/>
                <a:ea typeface="+mj-lt"/>
                <a:cs typeface="+mj-lt"/>
              </a:rPr>
              <a:t>Improves </a:t>
            </a:r>
            <a:r>
              <a:rPr lang="en-US" sz="2400" b="1">
                <a:latin typeface="Times New Roman"/>
                <a:ea typeface="+mj-lt"/>
                <a:cs typeface="+mj-lt"/>
              </a:rPr>
              <a:t>engagement, satisfaction, and retention</a:t>
            </a:r>
            <a:r>
              <a:rPr lang="en-US" sz="2400">
                <a:latin typeface="Times New Roman"/>
                <a:ea typeface="+mj-lt"/>
                <a:cs typeface="+mj-lt"/>
              </a:rPr>
              <a:t> by delivering relevant experiences.</a:t>
            </a:r>
            <a:endParaRPr lang="en-US" sz="2400">
              <a:latin typeface="Times New Roman"/>
              <a:cs typeface="Times New Roman"/>
            </a:endParaRPr>
          </a:p>
          <a:p>
            <a:pPr marL="285750" indent="-285750">
              <a:buFont typeface="Arial"/>
              <a:buChar char="•"/>
            </a:pPr>
            <a:r>
              <a:rPr lang="en-US" sz="2400">
                <a:latin typeface="Times New Roman"/>
                <a:ea typeface="+mj-lt"/>
                <a:cs typeface="+mj-lt"/>
              </a:rPr>
              <a:t>Businesses benefit from </a:t>
            </a:r>
            <a:r>
              <a:rPr lang="en-US" sz="2400" b="1">
                <a:latin typeface="Times New Roman"/>
                <a:ea typeface="+mj-lt"/>
                <a:cs typeface="+mj-lt"/>
              </a:rPr>
              <a:t>higher conversions, customer loyalty, and optimized marketing</a:t>
            </a:r>
            <a:r>
              <a:rPr lang="en-US" sz="2400">
                <a:latin typeface="Times New Roman"/>
                <a:ea typeface="+mj-lt"/>
                <a:cs typeface="+mj-lt"/>
              </a:rPr>
              <a:t>.</a:t>
            </a:r>
            <a:endParaRPr lang="en-US" sz="2400">
              <a:latin typeface="Times New Roman"/>
              <a:cs typeface="Times New Roman"/>
            </a:endParaRPr>
          </a:p>
          <a:p>
            <a:endParaRPr lang="en-US" sz="1800">
              <a:latin typeface="Times New Roman"/>
              <a:cs typeface="Times New Roman"/>
            </a:endParaRPr>
          </a:p>
        </p:txBody>
      </p:sp>
      <p:sp>
        <p:nvSpPr>
          <p:cNvPr id="5" name="Text Placeholder 4">
            <a:extLst>
              <a:ext uri="{FF2B5EF4-FFF2-40B4-BE49-F238E27FC236}">
                <a16:creationId xmlns:a16="http://schemas.microsoft.com/office/drawing/2014/main" id="{7B9D02FC-1940-72AB-8671-0839E2CF024F}"/>
              </a:ext>
            </a:extLst>
          </p:cNvPr>
          <p:cNvSpPr>
            <a:spLocks noGrp="1"/>
          </p:cNvSpPr>
          <p:nvPr>
            <p:ph type="body" sz="quarter" idx="15"/>
          </p:nvPr>
        </p:nvSpPr>
        <p:spPr/>
        <p:txBody>
          <a:bodyPr/>
          <a:lstStyle/>
          <a:p>
            <a:r>
              <a:rPr lang="en-US"/>
              <a:t>“</a:t>
            </a:r>
          </a:p>
        </p:txBody>
      </p:sp>
      <p:sp>
        <p:nvSpPr>
          <p:cNvPr id="6" name="Content Placeholder 5">
            <a:extLst>
              <a:ext uri="{FF2B5EF4-FFF2-40B4-BE49-F238E27FC236}">
                <a16:creationId xmlns:a16="http://schemas.microsoft.com/office/drawing/2014/main" id="{6AB13DEF-ED86-6E5A-5AD2-C9B364E4A295}"/>
              </a:ext>
            </a:extLst>
          </p:cNvPr>
          <p:cNvSpPr>
            <a:spLocks noGrp="1"/>
          </p:cNvSpPr>
          <p:nvPr>
            <p:ph idx="1"/>
          </p:nvPr>
        </p:nvSpPr>
        <p:spPr/>
        <p:txBody>
          <a:bodyPr/>
          <a:lstStyle/>
          <a:p>
            <a:endParaRPr lang="en-US" altLang="zh-CN"/>
          </a:p>
          <a:p>
            <a:endParaRPr lang="en-US"/>
          </a:p>
        </p:txBody>
      </p:sp>
      <p:sp>
        <p:nvSpPr>
          <p:cNvPr id="4" name="Text Placeholder 3">
            <a:extLst>
              <a:ext uri="{FF2B5EF4-FFF2-40B4-BE49-F238E27FC236}">
                <a16:creationId xmlns:a16="http://schemas.microsoft.com/office/drawing/2014/main" id="{F286FC47-3017-DA16-F8BF-CBFF553CB9F5}"/>
              </a:ext>
            </a:extLst>
          </p:cNvPr>
          <p:cNvSpPr>
            <a:spLocks noGrp="1"/>
          </p:cNvSpPr>
          <p:nvPr>
            <p:ph type="body" sz="quarter" idx="14"/>
          </p:nvPr>
        </p:nvSpPr>
        <p:spPr/>
        <p:txBody>
          <a:bodyPr/>
          <a:lstStyle/>
          <a:p>
            <a:r>
              <a:rPr lang="en-US"/>
              <a:t>”</a:t>
            </a:r>
          </a:p>
        </p:txBody>
      </p:sp>
      <p:sp>
        <p:nvSpPr>
          <p:cNvPr id="8" name="Slide Number Placeholder 7">
            <a:extLst>
              <a:ext uri="{FF2B5EF4-FFF2-40B4-BE49-F238E27FC236}">
                <a16:creationId xmlns:a16="http://schemas.microsoft.com/office/drawing/2014/main" id="{A07AC1F3-FBD2-24FF-608E-1D301D279213}"/>
              </a:ext>
            </a:extLst>
          </p:cNvPr>
          <p:cNvSpPr>
            <a:spLocks noGrp="1"/>
          </p:cNvSpPr>
          <p:nvPr>
            <p:ph type="sldNum" sz="quarter" idx="18"/>
          </p:nvPr>
        </p:nvSpPr>
        <p:spPr>
          <a:xfrm>
            <a:off x="838200" y="6400904"/>
            <a:ext cx="365760" cy="246888"/>
          </a:xfrm>
        </p:spPr>
        <p:txBody>
          <a:bodyPr/>
          <a:lstStyle/>
          <a:p>
            <a:fld id="{8D0AFDD5-844D-364D-8AEC-50CF4D36D55D}" type="slidenum">
              <a:rPr lang="en-US" smtClean="0"/>
              <a:pPr/>
              <a:t>3</a:t>
            </a:fld>
            <a:endParaRPr lang="en-US"/>
          </a:p>
        </p:txBody>
      </p:sp>
      <p:sp>
        <p:nvSpPr>
          <p:cNvPr id="7" name="Footer Placeholder 2">
            <a:extLst>
              <a:ext uri="{FF2B5EF4-FFF2-40B4-BE49-F238E27FC236}">
                <a16:creationId xmlns:a16="http://schemas.microsoft.com/office/drawing/2014/main" id="{B239307C-1D29-88F6-A157-E7A3C9550622}"/>
              </a:ext>
            </a:extLst>
          </p:cNvPr>
          <p:cNvSpPr txBox="1">
            <a:spLocks/>
          </p:cNvSpPr>
          <p:nvPr/>
        </p:nvSpPr>
        <p:spPr>
          <a:xfrm>
            <a:off x="5642507" y="6400904"/>
            <a:ext cx="1463040" cy="24688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DLTA</a:t>
            </a:r>
          </a:p>
        </p:txBody>
      </p:sp>
    </p:spTree>
    <p:extLst>
      <p:ext uri="{BB962C8B-B14F-4D97-AF65-F5344CB8AC3E}">
        <p14:creationId xmlns:p14="http://schemas.microsoft.com/office/powerpoint/2010/main" val="6132889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65BC0F7-9BAB-2ADE-CF39-13047262085B}"/>
              </a:ext>
            </a:extLst>
          </p:cNvPr>
          <p:cNvSpPr>
            <a:spLocks noGrp="1"/>
          </p:cNvSpPr>
          <p:nvPr>
            <p:ph type="title"/>
          </p:nvPr>
        </p:nvSpPr>
        <p:spPr/>
        <p:txBody>
          <a:bodyPr/>
          <a:lstStyle/>
          <a:p>
            <a:r>
              <a:rPr lang="en-US" sz="2800">
                <a:latin typeface="Times New Roman"/>
                <a:cs typeface="Times New Roman"/>
              </a:rPr>
              <a:t>Problem Statement</a:t>
            </a:r>
            <a:endParaRPr lang="en-US" sz="2800"/>
          </a:p>
        </p:txBody>
      </p:sp>
      <p:sp>
        <p:nvSpPr>
          <p:cNvPr id="4" name="Content Placeholder 3">
            <a:extLst>
              <a:ext uri="{FF2B5EF4-FFF2-40B4-BE49-F238E27FC236}">
                <a16:creationId xmlns:a16="http://schemas.microsoft.com/office/drawing/2014/main" id="{F7F72EA7-7448-EA7A-DE1C-33CD1331CDA4}"/>
              </a:ext>
            </a:extLst>
          </p:cNvPr>
          <p:cNvSpPr>
            <a:spLocks noGrp="1"/>
          </p:cNvSpPr>
          <p:nvPr>
            <p:ph idx="1"/>
          </p:nvPr>
        </p:nvSpPr>
        <p:spPr>
          <a:xfrm>
            <a:off x="1389888" y="2364177"/>
            <a:ext cx="5010912" cy="2130552"/>
          </a:xfrm>
        </p:spPr>
        <p:txBody>
          <a:bodyPr vert="horz" lIns="91440" tIns="45720" rIns="91440" bIns="45720" rtlCol="0" anchor="t">
            <a:noAutofit/>
          </a:bodyPr>
          <a:lstStyle/>
          <a:p>
            <a:pPr marL="54610"/>
            <a:r>
              <a:rPr lang="en-US" dirty="0">
                <a:latin typeface="Times New Roman"/>
                <a:ea typeface="+mn-lt"/>
                <a:cs typeface="+mn-lt"/>
              </a:rPr>
              <a:t>Modern customers expect highly personalized experiences that cater to their unique preferences. In this hackathon, participants will develop a Generative AI-driven solution that enhances hyper-personalization by analyzing customer profiles, social media activity, purchase history, sentiment data, and demographic details. The challenge is to design a system that generates personalized recommendations for products, services, or content while also providing actionable insights for businesses to optimize customer engagement</a:t>
            </a:r>
            <a:endParaRPr lang="en-US" dirty="0">
              <a:latin typeface="Times New Roman"/>
            </a:endParaRPr>
          </a:p>
          <a:p>
            <a:pPr marL="54610"/>
            <a:endParaRPr lang="en-US"/>
          </a:p>
        </p:txBody>
      </p:sp>
      <p:sp>
        <p:nvSpPr>
          <p:cNvPr id="7" name="Slide Number Placeholder 6">
            <a:extLst>
              <a:ext uri="{FF2B5EF4-FFF2-40B4-BE49-F238E27FC236}">
                <a16:creationId xmlns:a16="http://schemas.microsoft.com/office/drawing/2014/main" id="{AA825C49-A1AB-D377-2071-D29B1E667AA9}"/>
              </a:ext>
            </a:extLst>
          </p:cNvPr>
          <p:cNvSpPr>
            <a:spLocks noGrp="1"/>
          </p:cNvSpPr>
          <p:nvPr>
            <p:ph type="sldNum" sz="quarter" idx="12"/>
          </p:nvPr>
        </p:nvSpPr>
        <p:spPr>
          <a:xfrm>
            <a:off x="3962400" y="6400904"/>
            <a:ext cx="365760" cy="246888"/>
          </a:xfrm>
        </p:spPr>
        <p:txBody>
          <a:bodyPr/>
          <a:lstStyle/>
          <a:p>
            <a:fld id="{8D0AFDD5-844D-364D-8AEC-50CF4D36D55D}" type="slidenum">
              <a:rPr lang="en-US" smtClean="0"/>
              <a:pPr/>
              <a:t>4</a:t>
            </a:fld>
            <a:endParaRPr lang="en-US"/>
          </a:p>
        </p:txBody>
      </p:sp>
      <p:sp>
        <p:nvSpPr>
          <p:cNvPr id="5" name="Footer Placeholder 2">
            <a:extLst>
              <a:ext uri="{FF2B5EF4-FFF2-40B4-BE49-F238E27FC236}">
                <a16:creationId xmlns:a16="http://schemas.microsoft.com/office/drawing/2014/main" id="{DF01F0C5-F2FB-F8E5-0BF9-321124246B95}"/>
              </a:ext>
            </a:extLst>
          </p:cNvPr>
          <p:cNvSpPr txBox="1">
            <a:spLocks/>
          </p:cNvSpPr>
          <p:nvPr/>
        </p:nvSpPr>
        <p:spPr>
          <a:xfrm>
            <a:off x="9380426" y="6400904"/>
            <a:ext cx="1463040" cy="246888"/>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rPr>
              <a:t>DLTA</a:t>
            </a:r>
          </a:p>
        </p:txBody>
      </p:sp>
    </p:spTree>
    <p:extLst>
      <p:ext uri="{BB962C8B-B14F-4D97-AF65-F5344CB8AC3E}">
        <p14:creationId xmlns:p14="http://schemas.microsoft.com/office/powerpoint/2010/main" val="37800028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DB732-6FD3-D0DA-92AF-1D7A68E3A3EE}"/>
              </a:ext>
            </a:extLst>
          </p:cNvPr>
          <p:cNvSpPr>
            <a:spLocks noGrp="1"/>
          </p:cNvSpPr>
          <p:nvPr>
            <p:ph type="title"/>
          </p:nvPr>
        </p:nvSpPr>
        <p:spPr/>
        <p:txBody>
          <a:bodyPr/>
          <a:lstStyle/>
          <a:p>
            <a:r>
              <a:rPr lang="en-US" sz="2800">
                <a:latin typeface="Times New Roman"/>
                <a:cs typeface="Times New Roman"/>
              </a:rPr>
              <a:t>Our Solution</a:t>
            </a:r>
            <a:endParaRPr lang="en-US" sz="2800"/>
          </a:p>
        </p:txBody>
      </p:sp>
      <p:sp>
        <p:nvSpPr>
          <p:cNvPr id="13" name="Text Placeholder 12">
            <a:extLst>
              <a:ext uri="{FF2B5EF4-FFF2-40B4-BE49-F238E27FC236}">
                <a16:creationId xmlns:a16="http://schemas.microsoft.com/office/drawing/2014/main" id="{986D0EB4-87A1-9926-18A9-F1A65DC20A57}"/>
              </a:ext>
            </a:extLst>
          </p:cNvPr>
          <p:cNvSpPr>
            <a:spLocks noGrp="1"/>
          </p:cNvSpPr>
          <p:nvPr>
            <p:ph type="body" idx="1"/>
          </p:nvPr>
        </p:nvSpPr>
        <p:spPr/>
        <p:txBody>
          <a:bodyPr/>
          <a:lstStyle/>
          <a:p>
            <a:r>
              <a:rPr lang="en-US" dirty="0">
                <a:latin typeface="Times New Roman"/>
                <a:cs typeface="Times New Roman"/>
              </a:rPr>
              <a:t>Preferred products</a:t>
            </a:r>
          </a:p>
        </p:txBody>
      </p:sp>
      <p:sp>
        <p:nvSpPr>
          <p:cNvPr id="20" name="Content Placeholder 19">
            <a:extLst>
              <a:ext uri="{FF2B5EF4-FFF2-40B4-BE49-F238E27FC236}">
                <a16:creationId xmlns:a16="http://schemas.microsoft.com/office/drawing/2014/main" id="{77B26A88-F289-88EA-E384-570C7CF8B589}"/>
              </a:ext>
            </a:extLst>
          </p:cNvPr>
          <p:cNvSpPr>
            <a:spLocks noGrp="1"/>
          </p:cNvSpPr>
          <p:nvPr>
            <p:ph sz="half" idx="2"/>
          </p:nvPr>
        </p:nvSpPr>
        <p:spPr/>
        <p:txBody>
          <a:bodyPr/>
          <a:lstStyle/>
          <a:p>
            <a:r>
              <a:rPr lang="en-US" dirty="0">
                <a:latin typeface="Times New Roman"/>
                <a:cs typeface="Times New Roman"/>
              </a:rPr>
              <a:t>Suggesting financial products from our options based on user history</a:t>
            </a:r>
          </a:p>
          <a:p>
            <a:r>
              <a:rPr lang="en-US" dirty="0">
                <a:latin typeface="Times New Roman"/>
                <a:cs typeface="Times New Roman"/>
              </a:rPr>
              <a:t>Considering User information evaluate the best financial products</a:t>
            </a:r>
          </a:p>
        </p:txBody>
      </p:sp>
      <p:sp>
        <p:nvSpPr>
          <p:cNvPr id="15" name="Text Placeholder 14">
            <a:extLst>
              <a:ext uri="{FF2B5EF4-FFF2-40B4-BE49-F238E27FC236}">
                <a16:creationId xmlns:a16="http://schemas.microsoft.com/office/drawing/2014/main" id="{E309F894-D6ED-3B69-812A-EDD9C07D6D35}"/>
              </a:ext>
            </a:extLst>
          </p:cNvPr>
          <p:cNvSpPr>
            <a:spLocks noGrp="1"/>
          </p:cNvSpPr>
          <p:nvPr>
            <p:ph type="body" sz="quarter" idx="3"/>
          </p:nvPr>
        </p:nvSpPr>
        <p:spPr/>
        <p:txBody>
          <a:bodyPr/>
          <a:lstStyle/>
          <a:p>
            <a:r>
              <a:rPr lang="en-US" dirty="0">
                <a:latin typeface="Times New Roman"/>
                <a:cs typeface="Times New Roman"/>
              </a:rPr>
              <a:t>Gen AI integration</a:t>
            </a:r>
          </a:p>
        </p:txBody>
      </p:sp>
      <p:sp>
        <p:nvSpPr>
          <p:cNvPr id="21" name="Content Placeholder 20">
            <a:extLst>
              <a:ext uri="{FF2B5EF4-FFF2-40B4-BE49-F238E27FC236}">
                <a16:creationId xmlns:a16="http://schemas.microsoft.com/office/drawing/2014/main" id="{4A6AD7D6-3293-B4C1-4263-E02BE31B4FF8}"/>
              </a:ext>
            </a:extLst>
          </p:cNvPr>
          <p:cNvSpPr>
            <a:spLocks noGrp="1"/>
          </p:cNvSpPr>
          <p:nvPr>
            <p:ph sz="half" idx="13"/>
          </p:nvPr>
        </p:nvSpPr>
        <p:spPr/>
        <p:txBody>
          <a:bodyPr/>
          <a:lstStyle/>
          <a:p>
            <a:r>
              <a:rPr lang="en-US" dirty="0">
                <a:latin typeface="Times New Roman"/>
                <a:cs typeface="Times New Roman"/>
              </a:rPr>
              <a:t>Leveraging </a:t>
            </a:r>
            <a:r>
              <a:rPr lang="en-US" dirty="0" err="1">
                <a:latin typeface="Times New Roman"/>
                <a:cs typeface="Times New Roman"/>
              </a:rPr>
              <a:t>GenAI</a:t>
            </a:r>
            <a:r>
              <a:rPr lang="en-US" dirty="0">
                <a:latin typeface="Times New Roman"/>
                <a:cs typeface="Times New Roman"/>
              </a:rPr>
              <a:t> to understand customer requirements</a:t>
            </a:r>
          </a:p>
          <a:p>
            <a:r>
              <a:rPr lang="en-US" dirty="0">
                <a:latin typeface="Times New Roman"/>
                <a:cs typeface="Times New Roman"/>
              </a:rPr>
              <a:t>Helping customer to understand the recommended products </a:t>
            </a:r>
          </a:p>
        </p:txBody>
      </p:sp>
      <p:sp>
        <p:nvSpPr>
          <p:cNvPr id="29" name="Slide Number Placeholder 28">
            <a:extLst>
              <a:ext uri="{FF2B5EF4-FFF2-40B4-BE49-F238E27FC236}">
                <a16:creationId xmlns:a16="http://schemas.microsoft.com/office/drawing/2014/main" id="{3322B0EB-0749-E394-7D78-05C325473050}"/>
              </a:ext>
            </a:extLst>
          </p:cNvPr>
          <p:cNvSpPr>
            <a:spLocks noGrp="1"/>
          </p:cNvSpPr>
          <p:nvPr>
            <p:ph type="sldNum" sz="quarter" idx="12"/>
          </p:nvPr>
        </p:nvSpPr>
        <p:spPr/>
        <p:txBody>
          <a:bodyPr/>
          <a:lstStyle/>
          <a:p>
            <a:fld id="{8D0AFDD5-844D-364D-8AEC-50CF4D36D55D}" type="slidenum">
              <a:rPr lang="en-US" smtClean="0"/>
              <a:pPr/>
              <a:t>5</a:t>
            </a:fld>
            <a:endParaRPr lang="en-US"/>
          </a:p>
        </p:txBody>
      </p:sp>
      <p:sp>
        <p:nvSpPr>
          <p:cNvPr id="28" name="Footer Placeholder 27">
            <a:extLst>
              <a:ext uri="{FF2B5EF4-FFF2-40B4-BE49-F238E27FC236}">
                <a16:creationId xmlns:a16="http://schemas.microsoft.com/office/drawing/2014/main" id="{36FE9B74-96B4-4C88-49C9-E2D42BDCD20D}"/>
              </a:ext>
            </a:extLst>
          </p:cNvPr>
          <p:cNvSpPr>
            <a:spLocks noGrp="1"/>
          </p:cNvSpPr>
          <p:nvPr>
            <p:ph type="ftr" sz="quarter" idx="11"/>
          </p:nvPr>
        </p:nvSpPr>
        <p:spPr/>
        <p:txBody>
          <a:bodyPr/>
          <a:lstStyle/>
          <a:p>
            <a:r>
              <a:rPr lang="en-US"/>
              <a:t>DLTA</a:t>
            </a:r>
          </a:p>
        </p:txBody>
      </p:sp>
      <p:sp>
        <p:nvSpPr>
          <p:cNvPr id="27" name="Date Placeholder 26">
            <a:extLst>
              <a:ext uri="{FF2B5EF4-FFF2-40B4-BE49-F238E27FC236}">
                <a16:creationId xmlns:a16="http://schemas.microsoft.com/office/drawing/2014/main" id="{8A78422D-0122-1218-F0A5-9EF64D22D921}"/>
              </a:ext>
            </a:extLst>
          </p:cNvPr>
          <p:cNvSpPr>
            <a:spLocks noGrp="1"/>
          </p:cNvSpPr>
          <p:nvPr>
            <p:ph type="dt" sz="half" idx="10"/>
          </p:nvPr>
        </p:nvSpPr>
        <p:spPr/>
        <p:txBody>
          <a:bodyPr/>
          <a:lstStyle/>
          <a:p>
            <a:r>
              <a:rPr lang="en-US"/>
              <a:t>20XX</a:t>
            </a:r>
          </a:p>
        </p:txBody>
      </p:sp>
    </p:spTree>
    <p:extLst>
      <p:ext uri="{BB962C8B-B14F-4D97-AF65-F5344CB8AC3E}">
        <p14:creationId xmlns:p14="http://schemas.microsoft.com/office/powerpoint/2010/main" val="16467258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68D10-52FC-614F-89A5-4F793BEFE8EF}"/>
              </a:ext>
            </a:extLst>
          </p:cNvPr>
          <p:cNvSpPr>
            <a:spLocks noGrp="1"/>
          </p:cNvSpPr>
          <p:nvPr>
            <p:ph type="title"/>
          </p:nvPr>
        </p:nvSpPr>
        <p:spPr/>
        <p:txBody>
          <a:bodyPr/>
          <a:lstStyle/>
          <a:p>
            <a:r>
              <a:rPr lang="en-US" sz="2800">
                <a:latin typeface="Times New Roman"/>
                <a:cs typeface="Times New Roman"/>
              </a:rPr>
              <a:t>Tech Stack Used</a:t>
            </a:r>
            <a:endParaRPr lang="en-US" sz="2800"/>
          </a:p>
        </p:txBody>
      </p:sp>
      <p:sp>
        <p:nvSpPr>
          <p:cNvPr id="6" name="Text Placeholder 5">
            <a:extLst>
              <a:ext uri="{FF2B5EF4-FFF2-40B4-BE49-F238E27FC236}">
                <a16:creationId xmlns:a16="http://schemas.microsoft.com/office/drawing/2014/main" id="{B8982CF5-D161-939E-E264-48916D2DA29F}"/>
              </a:ext>
            </a:extLst>
          </p:cNvPr>
          <p:cNvSpPr>
            <a:spLocks noGrp="1"/>
          </p:cNvSpPr>
          <p:nvPr>
            <p:ph type="body" idx="1"/>
          </p:nvPr>
        </p:nvSpPr>
        <p:spPr>
          <a:xfrm>
            <a:off x="6659303" y="1952203"/>
            <a:ext cx="2980944" cy="402336"/>
          </a:xfrm>
        </p:spPr>
        <p:txBody>
          <a:bodyPr vert="horz" lIns="91440" tIns="45720" rIns="91440" bIns="45720" rtlCol="0" anchor="t">
            <a:noAutofit/>
          </a:bodyPr>
          <a:lstStyle/>
          <a:p>
            <a:r>
              <a:rPr lang="en-US" dirty="0">
                <a:latin typeface="Times New Roman"/>
                <a:cs typeface="Times New Roman"/>
              </a:rPr>
              <a:t>1.React </a:t>
            </a:r>
            <a:r>
              <a:rPr lang="en-US" err="1">
                <a:latin typeface="Times New Roman"/>
                <a:cs typeface="Times New Roman"/>
              </a:rPr>
              <a:t>js</a:t>
            </a:r>
            <a:endParaRPr lang="en-US">
              <a:latin typeface="Times New Roman"/>
              <a:cs typeface="Times New Roman"/>
            </a:endParaRPr>
          </a:p>
          <a:p>
            <a:r>
              <a:rPr lang="en-US" dirty="0">
                <a:latin typeface="Times New Roman"/>
                <a:cs typeface="Times New Roman"/>
              </a:rPr>
              <a:t>2.Flask</a:t>
            </a:r>
          </a:p>
          <a:p>
            <a:r>
              <a:rPr lang="en-US" dirty="0">
                <a:latin typeface="Times New Roman"/>
                <a:cs typeface="Times New Roman"/>
              </a:rPr>
              <a:t>3.</a:t>
            </a:r>
            <a:r>
              <a:rPr lang="en-US" dirty="0">
                <a:latin typeface="Times New Roman"/>
                <a:ea typeface="+mn-lt"/>
                <a:cs typeface="+mn-lt"/>
              </a:rPr>
              <a:t>TensorFlow, </a:t>
            </a:r>
            <a:r>
              <a:rPr lang="en-US" dirty="0" err="1">
                <a:latin typeface="Times New Roman"/>
                <a:ea typeface="+mn-lt"/>
                <a:cs typeface="+mn-lt"/>
              </a:rPr>
              <a:t>Keras</a:t>
            </a:r>
            <a:r>
              <a:rPr lang="en-US" dirty="0">
                <a:latin typeface="Times New Roman"/>
                <a:ea typeface="+mn-lt"/>
                <a:cs typeface="+mn-lt"/>
              </a:rPr>
              <a:t>,         </a:t>
            </a:r>
            <a:r>
              <a:rPr lang="en-US" dirty="0" err="1">
                <a:latin typeface="Times New Roman"/>
                <a:ea typeface="+mn-lt"/>
                <a:cs typeface="+mn-lt"/>
              </a:rPr>
              <a:t>XGBoost</a:t>
            </a:r>
            <a:r>
              <a:rPr lang="en-US" dirty="0">
                <a:latin typeface="Times New Roman"/>
                <a:ea typeface="+mn-lt"/>
                <a:cs typeface="+mn-lt"/>
              </a:rPr>
              <a:t>, Pandas, Kaggle</a:t>
            </a:r>
          </a:p>
          <a:p>
            <a:endParaRPr lang="en-US"/>
          </a:p>
        </p:txBody>
      </p:sp>
    </p:spTree>
    <p:extLst>
      <p:ext uri="{BB962C8B-B14F-4D97-AF65-F5344CB8AC3E}">
        <p14:creationId xmlns:p14="http://schemas.microsoft.com/office/powerpoint/2010/main" val="3752263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852463-8E2D-B987-0C7A-7A8702EF415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ACEDFC-B7D9-C554-C087-053BD2341502}"/>
              </a:ext>
            </a:extLst>
          </p:cNvPr>
          <p:cNvSpPr>
            <a:spLocks noGrp="1"/>
          </p:cNvSpPr>
          <p:nvPr>
            <p:ph type="title"/>
          </p:nvPr>
        </p:nvSpPr>
        <p:spPr/>
        <p:txBody>
          <a:bodyPr/>
          <a:lstStyle/>
          <a:p>
            <a:r>
              <a:rPr lang="en-US">
                <a:latin typeface="Century Gothic"/>
                <a:cs typeface="Times New Roman"/>
              </a:rPr>
              <a:t>Model Descriptio</a:t>
            </a:r>
            <a:r>
              <a:rPr lang="en-US">
                <a:latin typeface="Times New Roman"/>
                <a:cs typeface="Times New Roman"/>
              </a:rPr>
              <a:t>n</a:t>
            </a:r>
            <a:endParaRPr lang="en-US"/>
          </a:p>
        </p:txBody>
      </p:sp>
      <p:sp>
        <p:nvSpPr>
          <p:cNvPr id="5" name="Slide Number Placeholder 4">
            <a:extLst>
              <a:ext uri="{FF2B5EF4-FFF2-40B4-BE49-F238E27FC236}">
                <a16:creationId xmlns:a16="http://schemas.microsoft.com/office/drawing/2014/main" id="{F7B392D0-2D82-5424-5ABC-F489E911C901}"/>
              </a:ext>
            </a:extLst>
          </p:cNvPr>
          <p:cNvSpPr>
            <a:spLocks noGrp="1"/>
          </p:cNvSpPr>
          <p:nvPr>
            <p:ph type="sldNum" sz="quarter" idx="12"/>
          </p:nvPr>
        </p:nvSpPr>
        <p:spPr/>
        <p:txBody>
          <a:bodyPr/>
          <a:lstStyle/>
          <a:p>
            <a:fld id="{8D0AFDD5-844D-364D-8AEC-50CF4D36D55D}" type="slidenum">
              <a:rPr lang="en-US" noProof="0" smtClean="0"/>
              <a:pPr/>
              <a:t>7</a:t>
            </a:fld>
            <a:endParaRPr lang="en-US" noProof="0"/>
          </a:p>
        </p:txBody>
      </p:sp>
      <p:sp>
        <p:nvSpPr>
          <p:cNvPr id="4" name="Footer Placeholder 2">
            <a:extLst>
              <a:ext uri="{FF2B5EF4-FFF2-40B4-BE49-F238E27FC236}">
                <a16:creationId xmlns:a16="http://schemas.microsoft.com/office/drawing/2014/main" id="{CBD61014-3350-DC4B-89C4-97A3C12D4936}"/>
              </a:ext>
            </a:extLst>
          </p:cNvPr>
          <p:cNvSpPr txBox="1">
            <a:spLocks/>
          </p:cNvSpPr>
          <p:nvPr/>
        </p:nvSpPr>
        <p:spPr>
          <a:xfrm>
            <a:off x="9092102" y="6400904"/>
            <a:ext cx="1370365" cy="246888"/>
          </a:xfrm>
          <a:prstGeom prst="rect">
            <a:avLst/>
          </a:prstGeom>
        </p:spPr>
        <p:txBody>
          <a:bodyPr lIns="91440" tIns="45720" rIns="91440" bIns="45720" anchor="t"/>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solidFill>
                  <a:schemeClr val="bg1"/>
                </a:solidFill>
                <a:latin typeface="Times New Roman"/>
                <a:cs typeface="Times New Roman"/>
              </a:rPr>
              <a:t>DLTA</a:t>
            </a:r>
          </a:p>
        </p:txBody>
      </p:sp>
    </p:spTree>
    <p:extLst>
      <p:ext uri="{BB962C8B-B14F-4D97-AF65-F5344CB8AC3E}">
        <p14:creationId xmlns:p14="http://schemas.microsoft.com/office/powerpoint/2010/main" val="3763732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solidFill>
        <a:effectLst/>
      </p:bgPr>
    </p:bg>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135DEC17-7793-A28F-6420-878EDB94ED9C}"/>
              </a:ext>
            </a:extLst>
          </p:cNvPr>
          <p:cNvSpPr>
            <a:spLocks noGrp="1"/>
          </p:cNvSpPr>
          <p:nvPr>
            <p:ph type="title"/>
          </p:nvPr>
        </p:nvSpPr>
        <p:spPr/>
        <p:txBody>
          <a:bodyPr/>
          <a:lstStyle/>
          <a:p>
            <a:r>
              <a:rPr lang="en-US" dirty="0">
                <a:latin typeface="Times New Roman"/>
                <a:cs typeface="Times New Roman"/>
              </a:rPr>
              <a:t>Dataset</a:t>
            </a:r>
          </a:p>
        </p:txBody>
      </p:sp>
      <p:sp>
        <p:nvSpPr>
          <p:cNvPr id="4" name="Slide Number Placeholder 3">
            <a:extLst>
              <a:ext uri="{FF2B5EF4-FFF2-40B4-BE49-F238E27FC236}">
                <a16:creationId xmlns:a16="http://schemas.microsoft.com/office/drawing/2014/main" id="{D365AE64-060D-5DA2-F1C8-F32CD8298C8D}"/>
              </a:ext>
            </a:extLst>
          </p:cNvPr>
          <p:cNvSpPr>
            <a:spLocks noGrp="1"/>
          </p:cNvSpPr>
          <p:nvPr>
            <p:ph type="sldNum" sz="quarter" idx="12"/>
          </p:nvPr>
        </p:nvSpPr>
        <p:spPr/>
        <p:txBody>
          <a:bodyPr/>
          <a:lstStyle/>
          <a:p>
            <a:fld id="{8D0AFDD5-844D-364D-8AEC-50CF4D36D55D}" type="slidenum">
              <a:rPr lang="en-US" smtClean="0"/>
              <a:pPr/>
              <a:t>8</a:t>
            </a:fld>
            <a:endParaRPr lang="en-US"/>
          </a:p>
        </p:txBody>
      </p:sp>
      <p:sp>
        <p:nvSpPr>
          <p:cNvPr id="3" name="Footer Placeholder 2">
            <a:extLst>
              <a:ext uri="{FF2B5EF4-FFF2-40B4-BE49-F238E27FC236}">
                <a16:creationId xmlns:a16="http://schemas.microsoft.com/office/drawing/2014/main" id="{B334037D-4CE3-17DC-7A2A-64E8120A9B43}"/>
              </a:ext>
            </a:extLst>
          </p:cNvPr>
          <p:cNvSpPr>
            <a:spLocks noGrp="1"/>
          </p:cNvSpPr>
          <p:nvPr>
            <p:ph type="ftr" sz="quarter" idx="11"/>
          </p:nvPr>
        </p:nvSpPr>
        <p:spPr/>
        <p:txBody>
          <a:bodyPr/>
          <a:lstStyle/>
          <a:p>
            <a:r>
              <a:rPr lang="en-US" dirty="0"/>
              <a:t>DLTA</a:t>
            </a:r>
          </a:p>
        </p:txBody>
      </p:sp>
      <p:sp>
        <p:nvSpPr>
          <p:cNvPr id="2" name="Date Placeholder 1">
            <a:extLst>
              <a:ext uri="{FF2B5EF4-FFF2-40B4-BE49-F238E27FC236}">
                <a16:creationId xmlns:a16="http://schemas.microsoft.com/office/drawing/2014/main" id="{6E47F9DE-790E-73FB-5997-D28667522E25}"/>
              </a:ext>
            </a:extLst>
          </p:cNvPr>
          <p:cNvSpPr>
            <a:spLocks noGrp="1"/>
          </p:cNvSpPr>
          <p:nvPr>
            <p:ph type="dt" sz="half" idx="10"/>
          </p:nvPr>
        </p:nvSpPr>
        <p:spPr/>
        <p:txBody>
          <a:bodyPr/>
          <a:lstStyle/>
          <a:p>
            <a:r>
              <a:rPr lang="en-US"/>
              <a:t>20XX</a:t>
            </a:r>
          </a:p>
        </p:txBody>
      </p:sp>
      <p:sp>
        <p:nvSpPr>
          <p:cNvPr id="6" name="Content Placeholder 5">
            <a:extLst>
              <a:ext uri="{FF2B5EF4-FFF2-40B4-BE49-F238E27FC236}">
                <a16:creationId xmlns:a16="http://schemas.microsoft.com/office/drawing/2014/main" id="{7738847E-8287-DA9C-9E7A-78CEE5B2F8D5}"/>
              </a:ext>
            </a:extLst>
          </p:cNvPr>
          <p:cNvSpPr>
            <a:spLocks noGrp="1"/>
          </p:cNvSpPr>
          <p:nvPr>
            <p:ph idx="1"/>
          </p:nvPr>
        </p:nvSpPr>
        <p:spPr/>
        <p:txBody>
          <a:bodyPr vert="horz" lIns="91440" tIns="45720" rIns="91440" bIns="45720" rtlCol="0" anchor="t">
            <a:noAutofit/>
          </a:bodyPr>
          <a:lstStyle/>
          <a:p>
            <a:r>
              <a:rPr lang="en-US" dirty="0">
                <a:latin typeface="Times New Roman"/>
                <a:cs typeface="Times New Roman"/>
              </a:rPr>
              <a:t>We used two publicly available datasets for this project: (a) </a:t>
            </a:r>
            <a:r>
              <a:rPr lang="en-US" b="1" dirty="0">
                <a:latin typeface="Times New Roman"/>
                <a:cs typeface="Times New Roman"/>
              </a:rPr>
              <a:t>Santander Product Recommendation </a:t>
            </a:r>
            <a:r>
              <a:rPr lang="en-US" dirty="0">
                <a:latin typeface="Times New Roman"/>
                <a:cs typeface="Times New Roman"/>
              </a:rPr>
              <a:t>and (b) </a:t>
            </a:r>
            <a:r>
              <a:rPr lang="en-US" b="1" dirty="0">
                <a:latin typeface="Times New Roman"/>
                <a:ea typeface="+mn-lt"/>
                <a:cs typeface="+mn-lt"/>
              </a:rPr>
              <a:t>Loan Approval Prediction.</a:t>
            </a:r>
            <a:endParaRPr lang="en-US" b="1" dirty="0">
              <a:latin typeface="Times New Roman"/>
              <a:cs typeface="Times New Roman"/>
            </a:endParaRPr>
          </a:p>
          <a:p>
            <a:r>
              <a:rPr lang="en-US" dirty="0">
                <a:latin typeface="Times New Roman"/>
                <a:cs typeface="Times New Roman"/>
              </a:rPr>
              <a:t>The first dataset is </a:t>
            </a:r>
            <a:r>
              <a:rPr lang="en-US" b="1" dirty="0">
                <a:latin typeface="Times New Roman"/>
                <a:cs typeface="Times New Roman"/>
              </a:rPr>
              <a:t>Santander Product Recommendation </a:t>
            </a:r>
            <a:r>
              <a:rPr lang="en-US" dirty="0">
                <a:latin typeface="Times New Roman"/>
                <a:cs typeface="Times New Roman"/>
                <a:hlinkClick r:id="rId2"/>
              </a:rPr>
              <a:t>(</a:t>
            </a:r>
            <a:r>
              <a:rPr lang="en-US" dirty="0">
                <a:latin typeface="Times New Roman"/>
                <a:ea typeface="+mn-lt"/>
                <a:cs typeface="+mn-lt"/>
                <a:hlinkClick r:id="rId2"/>
              </a:rPr>
              <a:t>link</a:t>
            </a:r>
            <a:r>
              <a:rPr lang="en-US" dirty="0">
                <a:latin typeface="Times New Roman"/>
                <a:cs typeface="Times New Roman"/>
                <a:hlinkClick r:id="rId2"/>
              </a:rPr>
              <a:t>)</a:t>
            </a:r>
            <a:r>
              <a:rPr lang="en-US" dirty="0">
                <a:latin typeface="Times New Roman"/>
                <a:cs typeface="Times New Roman"/>
              </a:rPr>
              <a:t>. This dataset contains </a:t>
            </a:r>
            <a:r>
              <a:rPr lang="en-US" dirty="0">
                <a:latin typeface="Times New Roman"/>
                <a:ea typeface="+mn-lt"/>
                <a:cs typeface="+mn-lt"/>
              </a:rPr>
              <a:t>1.5 years of customers behavior data from Santander bank to predict what new products customers will purchase. The dataset contains </a:t>
            </a:r>
            <a:r>
              <a:rPr lang="en-US" b="1" dirty="0">
                <a:latin typeface="Times New Roman"/>
                <a:ea typeface="+mn-lt"/>
                <a:cs typeface="+mn-lt"/>
              </a:rPr>
              <a:t>23</a:t>
            </a:r>
            <a:r>
              <a:rPr lang="en-US" dirty="0">
                <a:latin typeface="Times New Roman"/>
                <a:ea typeface="+mn-lt"/>
                <a:cs typeface="+mn-lt"/>
              </a:rPr>
              <a:t> </a:t>
            </a:r>
            <a:r>
              <a:rPr lang="en-US" b="1" dirty="0">
                <a:latin typeface="Times New Roman"/>
                <a:ea typeface="+mn-lt"/>
                <a:cs typeface="+mn-lt"/>
              </a:rPr>
              <a:t>products </a:t>
            </a:r>
            <a:r>
              <a:rPr lang="en-US" dirty="0">
                <a:latin typeface="Times New Roman"/>
                <a:ea typeface="+mn-lt"/>
                <a:cs typeface="+mn-lt"/>
              </a:rPr>
              <a:t>which we've grouped into </a:t>
            </a:r>
            <a:r>
              <a:rPr lang="en-US" b="1" dirty="0">
                <a:latin typeface="Times New Roman"/>
                <a:ea typeface="+mn-lt"/>
                <a:cs typeface="+mn-lt"/>
              </a:rPr>
              <a:t>7 product lines</a:t>
            </a:r>
            <a:r>
              <a:rPr lang="en-US" dirty="0">
                <a:latin typeface="Times New Roman"/>
                <a:ea typeface="+mn-lt"/>
                <a:cs typeface="+mn-lt"/>
              </a:rPr>
              <a:t> to recommend. </a:t>
            </a:r>
            <a:endParaRPr lang="en-US" dirty="0">
              <a:solidFill>
                <a:srgbClr val="000000"/>
              </a:solidFill>
              <a:latin typeface="Times New Roman"/>
              <a:ea typeface="+mn-lt"/>
              <a:cs typeface="+mn-lt"/>
            </a:endParaRPr>
          </a:p>
          <a:p>
            <a:r>
              <a:rPr lang="en-US" dirty="0">
                <a:latin typeface="Times New Roman"/>
                <a:cs typeface="Times New Roman"/>
              </a:rPr>
              <a:t>The second dataset is </a:t>
            </a:r>
            <a:r>
              <a:rPr lang="en-US" sz="2700" b="1" dirty="0">
                <a:solidFill>
                  <a:srgbClr val="202124"/>
                </a:solidFill>
                <a:latin typeface="Times New Roman"/>
                <a:cs typeface="Times New Roman"/>
              </a:rPr>
              <a:t>Loan Approval Prediction </a:t>
            </a:r>
            <a:r>
              <a:rPr lang="en-US" sz="2700" dirty="0">
                <a:solidFill>
                  <a:srgbClr val="202124"/>
                </a:solidFill>
                <a:latin typeface="Times New Roman"/>
                <a:cs typeface="Times New Roman"/>
                <a:hlinkClick r:id="rId3"/>
              </a:rPr>
              <a:t>(link)</a:t>
            </a:r>
            <a:r>
              <a:rPr lang="en-US" sz="2700" dirty="0">
                <a:solidFill>
                  <a:srgbClr val="202124"/>
                </a:solidFill>
                <a:latin typeface="Times New Roman"/>
                <a:cs typeface="Times New Roman"/>
              </a:rPr>
              <a:t>. This dataset relates to loan approval applications and is generated using data from a real-life financial institution.</a:t>
            </a:r>
          </a:p>
          <a:p>
            <a:endParaRPr lang="en-US"/>
          </a:p>
        </p:txBody>
      </p:sp>
    </p:spTree>
    <p:extLst>
      <p:ext uri="{BB962C8B-B14F-4D97-AF65-F5344CB8AC3E}">
        <p14:creationId xmlns:p14="http://schemas.microsoft.com/office/powerpoint/2010/main" val="28310849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0C0B5-F280-9158-30FB-833779F5875A}"/>
              </a:ext>
            </a:extLst>
          </p:cNvPr>
          <p:cNvSpPr>
            <a:spLocks noGrp="1"/>
          </p:cNvSpPr>
          <p:nvPr>
            <p:ph type="title"/>
          </p:nvPr>
        </p:nvSpPr>
        <p:spPr/>
        <p:txBody>
          <a:bodyPr/>
          <a:lstStyle/>
          <a:p>
            <a:r>
              <a:rPr lang="en-US" dirty="0">
                <a:latin typeface="Times New Roman"/>
                <a:cs typeface="Times New Roman"/>
              </a:rPr>
              <a:t>Dataset Sample: (a)</a:t>
            </a:r>
          </a:p>
        </p:txBody>
      </p:sp>
      <p:sp>
        <p:nvSpPr>
          <p:cNvPr id="4" name="Slide Number Placeholder 3">
            <a:extLst>
              <a:ext uri="{FF2B5EF4-FFF2-40B4-BE49-F238E27FC236}">
                <a16:creationId xmlns:a16="http://schemas.microsoft.com/office/drawing/2014/main" id="{169F8AAC-0AE3-156A-8140-25764B9665F8}"/>
              </a:ext>
            </a:extLst>
          </p:cNvPr>
          <p:cNvSpPr>
            <a:spLocks noGrp="1"/>
          </p:cNvSpPr>
          <p:nvPr>
            <p:ph type="sldNum" sz="quarter" idx="12"/>
          </p:nvPr>
        </p:nvSpPr>
        <p:spPr/>
        <p:txBody>
          <a:bodyPr/>
          <a:lstStyle/>
          <a:p>
            <a:fld id="{8D0AFDD5-844D-364D-8AEC-50CF4D36D55D}" type="slidenum">
              <a:rPr lang="en-US" noProof="0" smtClean="0"/>
              <a:t>9</a:t>
            </a:fld>
            <a:endParaRPr lang="en-US" noProof="0"/>
          </a:p>
        </p:txBody>
      </p:sp>
      <p:sp>
        <p:nvSpPr>
          <p:cNvPr id="5" name="Footer Placeholder 4">
            <a:extLst>
              <a:ext uri="{FF2B5EF4-FFF2-40B4-BE49-F238E27FC236}">
                <a16:creationId xmlns:a16="http://schemas.microsoft.com/office/drawing/2014/main" id="{570AA64F-D290-3909-A841-E8B621379057}"/>
              </a:ext>
            </a:extLst>
          </p:cNvPr>
          <p:cNvSpPr>
            <a:spLocks noGrp="1"/>
          </p:cNvSpPr>
          <p:nvPr>
            <p:ph type="ftr" sz="quarter" idx="11"/>
          </p:nvPr>
        </p:nvSpPr>
        <p:spPr/>
        <p:txBody>
          <a:bodyPr/>
          <a:lstStyle/>
          <a:p>
            <a:r>
              <a:rPr lang="en-US" dirty="0"/>
              <a:t>DLTA</a:t>
            </a:r>
            <a:endParaRPr lang="en-US" noProof="0" dirty="0"/>
          </a:p>
        </p:txBody>
      </p:sp>
      <p:sp>
        <p:nvSpPr>
          <p:cNvPr id="6" name="Date Placeholder 5">
            <a:extLst>
              <a:ext uri="{FF2B5EF4-FFF2-40B4-BE49-F238E27FC236}">
                <a16:creationId xmlns:a16="http://schemas.microsoft.com/office/drawing/2014/main" id="{8A0894D8-81C6-AA20-1379-2CABD575F153}"/>
              </a:ext>
            </a:extLst>
          </p:cNvPr>
          <p:cNvSpPr>
            <a:spLocks noGrp="1"/>
          </p:cNvSpPr>
          <p:nvPr>
            <p:ph type="dt" sz="half" idx="10"/>
          </p:nvPr>
        </p:nvSpPr>
        <p:spPr/>
        <p:txBody>
          <a:bodyPr/>
          <a:lstStyle/>
          <a:p>
            <a:r>
              <a:rPr lang="en-US" noProof="0"/>
              <a:t>20XX</a:t>
            </a:r>
          </a:p>
        </p:txBody>
      </p:sp>
      <p:pic>
        <p:nvPicPr>
          <p:cNvPr id="7" name="Picture 6" descr="A screenshot of a computer&#10;&#10;AI-generated content may be incorrect.">
            <a:extLst>
              <a:ext uri="{FF2B5EF4-FFF2-40B4-BE49-F238E27FC236}">
                <a16:creationId xmlns:a16="http://schemas.microsoft.com/office/drawing/2014/main" id="{8310170E-01D3-9969-30F8-F507853F837B}"/>
              </a:ext>
            </a:extLst>
          </p:cNvPr>
          <p:cNvPicPr>
            <a:picLocks noChangeAspect="1"/>
          </p:cNvPicPr>
          <p:nvPr/>
        </p:nvPicPr>
        <p:blipFill>
          <a:blip r:embed="rId2"/>
          <a:stretch>
            <a:fillRect/>
          </a:stretch>
        </p:blipFill>
        <p:spPr>
          <a:xfrm>
            <a:off x="388839" y="1834279"/>
            <a:ext cx="7219950" cy="1962150"/>
          </a:xfrm>
          <a:prstGeom prst="rect">
            <a:avLst/>
          </a:prstGeom>
        </p:spPr>
      </p:pic>
      <p:pic>
        <p:nvPicPr>
          <p:cNvPr id="8" name="Picture 7" descr="A screenshot of a computer&#10;&#10;AI-generated content may be incorrect.">
            <a:extLst>
              <a:ext uri="{FF2B5EF4-FFF2-40B4-BE49-F238E27FC236}">
                <a16:creationId xmlns:a16="http://schemas.microsoft.com/office/drawing/2014/main" id="{B5548A3D-19C3-E7F9-0A1E-FE40576AF460}"/>
              </a:ext>
            </a:extLst>
          </p:cNvPr>
          <p:cNvPicPr>
            <a:picLocks noChangeAspect="1"/>
          </p:cNvPicPr>
          <p:nvPr/>
        </p:nvPicPr>
        <p:blipFill>
          <a:blip r:embed="rId3"/>
          <a:stretch>
            <a:fillRect/>
          </a:stretch>
        </p:blipFill>
        <p:spPr>
          <a:xfrm>
            <a:off x="4269054" y="3980649"/>
            <a:ext cx="7200900" cy="1971675"/>
          </a:xfrm>
          <a:prstGeom prst="rect">
            <a:avLst/>
          </a:prstGeom>
        </p:spPr>
      </p:pic>
    </p:spTree>
    <p:extLst>
      <p:ext uri="{BB962C8B-B14F-4D97-AF65-F5344CB8AC3E}">
        <p14:creationId xmlns:p14="http://schemas.microsoft.com/office/powerpoint/2010/main" val="1474100329"/>
      </p:ext>
    </p:extLst>
  </p:cSld>
  <p:clrMapOvr>
    <a:masterClrMapping/>
  </p:clrMapOvr>
</p:sld>
</file>

<file path=ppt/theme/theme1.xml><?xml version="1.0" encoding="utf-8"?>
<a:theme xmlns:a="http://schemas.openxmlformats.org/drawingml/2006/main" name="Office Theme">
  <a:themeElements>
    <a:clrScheme name="Custom 30">
      <a:dk1>
        <a:srgbClr val="000000"/>
      </a:dk1>
      <a:lt1>
        <a:srgbClr val="FFFFFF"/>
      </a:lt1>
      <a:dk2>
        <a:srgbClr val="264653"/>
      </a:dk2>
      <a:lt2>
        <a:srgbClr val="E7E6E6"/>
      </a:lt2>
      <a:accent1>
        <a:srgbClr val="F3EBE8"/>
      </a:accent1>
      <a:accent2>
        <a:srgbClr val="E9C369"/>
      </a:accent2>
      <a:accent3>
        <a:srgbClr val="2A9D8F"/>
      </a:accent3>
      <a:accent4>
        <a:srgbClr val="F3D6CD"/>
      </a:accent4>
      <a:accent5>
        <a:srgbClr val="F3EBE8"/>
      </a:accent5>
      <a:accent6>
        <a:srgbClr val="60717C"/>
      </a:accent6>
      <a:hlink>
        <a:srgbClr val="828683"/>
      </a:hlink>
      <a:folHlink>
        <a:srgbClr val="D08A55"/>
      </a:folHlink>
    </a:clrScheme>
    <a:fontScheme name="Custom 28">
      <a:majorFont>
        <a:latin typeface="Century Gothic"/>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dern-Angles_Win32_CP_v11" id="{557BB2FF-F1F4-4776-80DE-DC11FC14475E}" vid="{E0321167-E0D5-4285-8F17-B2BAD920F1B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7D90517-43A3-4BC6-B197-5C7B7D3DBCAD}">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61D9A46C-D3F3-4D45-B248-B831C6B5FC85}">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5FA78568-A730-4D3B-A489-FD854E91254A}">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{81390350-BEB6-40D9-8693-4C7C626DFD0D}tf11429527_win32</Template>
  <Application>Microsoft Office PowerPoint</Application>
  <PresentationFormat>Widescreen</PresentationFormat>
  <Slides>20</Slides>
  <Notes>0</Notes>
  <HiddenSlides>0</HiddenSlide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AI Driven Hyper Personalization and Recommendations   Team: DLTA</vt:lpstr>
      <vt:lpstr>Table of Contents  </vt:lpstr>
      <vt:lpstr>Introduction AI-driven hyper personalization tailors content, products, and services in real-time. Uses AI, machine learning, and big data to adapt to user preferences dynamically. Improves engagement, satisfaction, and retention by delivering relevant experiences. Businesses benefit from higher conversions, customer loyalty, and optimized marketing. </vt:lpstr>
      <vt:lpstr>Problem Statement</vt:lpstr>
      <vt:lpstr>Our Solution</vt:lpstr>
      <vt:lpstr>Tech Stack Used</vt:lpstr>
      <vt:lpstr>Model Description</vt:lpstr>
      <vt:lpstr>Dataset</vt:lpstr>
      <vt:lpstr>Dataset Sample: (a)</vt:lpstr>
      <vt:lpstr>Dataset Sample: (b)</vt:lpstr>
      <vt:lpstr>Model Flow </vt:lpstr>
      <vt:lpstr>Model </vt:lpstr>
      <vt:lpstr>Screenshots of UI</vt:lpstr>
      <vt:lpstr>PowerPoint Presentation</vt:lpstr>
      <vt:lpstr>PowerPoint Presentation</vt:lpstr>
      <vt:lpstr>PowerPoint Presentation</vt:lpstr>
      <vt:lpstr>PowerPoint Presentation</vt:lpstr>
      <vt:lpstr>Challenges &amp; Future Scope</vt:lpstr>
      <vt:lpstr>Meet our team</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yukti dahiya</dc:creator>
  <cp:revision>76</cp:revision>
  <dcterms:created xsi:type="dcterms:W3CDTF">2025-03-25T17:07:40Z</dcterms:created>
  <dcterms:modified xsi:type="dcterms:W3CDTF">2025-03-26T08:12:00Z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